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66d8b433564d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c3c4a30366421d"/>
  </p:sldMasterIdLst>
  <p:sldIdLst>
    <p:sldId xmlns:r="http://schemas.openxmlformats.org/officeDocument/2006/relationships" id="256" r:id="R38def76b43414d5d"/>
    <p:sldId xmlns:r="http://schemas.openxmlformats.org/officeDocument/2006/relationships" id="257" r:id="R028ef4b9fb70429c"/>
    <p:sldId xmlns:r="http://schemas.openxmlformats.org/officeDocument/2006/relationships" id="258" r:id="Rf5f3020791e84225"/>
    <p:sldId xmlns:r="http://schemas.openxmlformats.org/officeDocument/2006/relationships" id="259" r:id="Rd611a88b57ad4d3d"/>
    <p:sldId xmlns:r="http://schemas.openxmlformats.org/officeDocument/2006/relationships" id="260" r:id="Rbfe7f32e984f4538"/>
    <p:sldId xmlns:r="http://schemas.openxmlformats.org/officeDocument/2006/relationships" id="261" r:id="R92b75515d2234ff5"/>
    <p:sldId xmlns:r="http://schemas.openxmlformats.org/officeDocument/2006/relationships" id="262" r:id="Ra5ba93c515484b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c3c4a30366421d" /><Relationship Type="http://schemas.openxmlformats.org/officeDocument/2006/relationships/slide" Target="/ppt/slides/slide1.xml" Id="R38def76b43414d5d" /><Relationship Type="http://schemas.openxmlformats.org/officeDocument/2006/relationships/slide" Target="/ppt/slides/slide2.xml" Id="R028ef4b9fb70429c" /><Relationship Type="http://schemas.openxmlformats.org/officeDocument/2006/relationships/slide" Target="/ppt/slides/slide3.xml" Id="Rf5f3020791e84225" /><Relationship Type="http://schemas.openxmlformats.org/officeDocument/2006/relationships/slide" Target="/ppt/slides/slide4.xml" Id="Rd611a88b57ad4d3d" /><Relationship Type="http://schemas.openxmlformats.org/officeDocument/2006/relationships/slide" Target="/ppt/slides/slide5.xml" Id="Rbfe7f32e984f4538" /><Relationship Type="http://schemas.openxmlformats.org/officeDocument/2006/relationships/slide" Target="/ppt/slides/slide6.xml" Id="R92b75515d2234ff5" /><Relationship Type="http://schemas.openxmlformats.org/officeDocument/2006/relationships/slide" Target="/ppt/slides/slide7.xml" Id="Ra5ba93c515484b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fc247a066e4f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a06c1b2a54cc0" /><Relationship Type="http://schemas.openxmlformats.org/officeDocument/2006/relationships/theme" Target="/ppt/slideMasters/theme/theme1.xml" Id="Ree2bf99db0ef4a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2a06c1b2a54c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c612f485046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b1b9504f04d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2cd0ca43b49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1e53353e94b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cc3d0267140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646aaa44642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09846c6b844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NORDISK FJELLSPRENGNING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FJELLSPRENGNING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NORDISK FJELLSPRENGNING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FJELLSPRENGNING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FJELLSPRENGNING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FJELLSPRENGNING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200 891 829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−4 573 943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14 484 030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176 510 345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FJELLSPRENGNING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NORDISK BERGTEKNIK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FJELLSPRENGNING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Kullerød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95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post@vestfold-fjellboring.no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952 960 326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FJELLSPRENGNING AS</a:t>
            </a:r>
          </a:p>
        </p:txBody>
      </p:sp>
    </p:spTree>
  </p:cSld>
  <p:clrMapOvr>
    <a:masterClrMapping xmlns:a="http://schemas.openxmlformats.org/drawingml/2006/main"/>
  </p:clrMapOvr>
</p:sld>
</file>