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3025815b9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001cfc80842b1"/>
  </p:sldMasterIdLst>
  <p:sldIdLst>
    <p:sldId xmlns:r="http://schemas.openxmlformats.org/officeDocument/2006/relationships" id="256" r:id="R5a509711b2a140b0"/>
    <p:sldId xmlns:r="http://schemas.openxmlformats.org/officeDocument/2006/relationships" id="257" r:id="R5eb7e11c750b4863"/>
    <p:sldId xmlns:r="http://schemas.openxmlformats.org/officeDocument/2006/relationships" id="258" r:id="R1626eeb0190f4226"/>
    <p:sldId xmlns:r="http://schemas.openxmlformats.org/officeDocument/2006/relationships" id="259" r:id="R17609f5816564c84"/>
    <p:sldId xmlns:r="http://schemas.openxmlformats.org/officeDocument/2006/relationships" id="260" r:id="Rbbf7be8b208b441b"/>
    <p:sldId xmlns:r="http://schemas.openxmlformats.org/officeDocument/2006/relationships" id="261" r:id="Rfc7b8bf8b8ac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001cfc80842b1" /><Relationship Type="http://schemas.openxmlformats.org/officeDocument/2006/relationships/slide" Target="/ppt/slides/slide1.xml" Id="R5a509711b2a140b0" /><Relationship Type="http://schemas.openxmlformats.org/officeDocument/2006/relationships/slide" Target="/ppt/slides/slide2.xml" Id="R5eb7e11c750b4863" /><Relationship Type="http://schemas.openxmlformats.org/officeDocument/2006/relationships/slide" Target="/ppt/slides/slide3.xml" Id="R1626eeb0190f4226" /><Relationship Type="http://schemas.openxmlformats.org/officeDocument/2006/relationships/slide" Target="/ppt/slides/slide4.xml" Id="R17609f5816564c84" /><Relationship Type="http://schemas.openxmlformats.org/officeDocument/2006/relationships/slide" Target="/ppt/slides/slide5.xml" Id="Rbbf7be8b208b441b" /><Relationship Type="http://schemas.openxmlformats.org/officeDocument/2006/relationships/slide" Target="/ppt/slides/slide6.xml" Id="Rfc7b8bf8b8ac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69a401a18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54cc08ab4b78" /><Relationship Type="http://schemas.openxmlformats.org/officeDocument/2006/relationships/theme" Target="/ppt/slideMasters/theme/theme1.xml" Id="R6ed1e349f9aa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f54cc08ab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45f5c95c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e294d4ec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4a1ed891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7652e606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b34e69f6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b02cc2d25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RINGSAKER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RINGSAKER SA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14 693 472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29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953 009 617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