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b3cf73042f4a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84ac6b817a42b8"/>
  </p:sldMasterIdLst>
  <p:sldIdLst>
    <p:sldId xmlns:r="http://schemas.openxmlformats.org/officeDocument/2006/relationships" id="256" r:id="Rf0dab599a34d43f2"/>
    <p:sldId xmlns:r="http://schemas.openxmlformats.org/officeDocument/2006/relationships" id="257" r:id="R89491f266a094d06"/>
    <p:sldId xmlns:r="http://schemas.openxmlformats.org/officeDocument/2006/relationships" id="258" r:id="Rc25a9c32acdb41e9"/>
    <p:sldId xmlns:r="http://schemas.openxmlformats.org/officeDocument/2006/relationships" id="259" r:id="R15a42f2a92fc4c06"/>
    <p:sldId xmlns:r="http://schemas.openxmlformats.org/officeDocument/2006/relationships" id="260" r:id="Re565d7576f9748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84ac6b817a42b8" /><Relationship Type="http://schemas.openxmlformats.org/officeDocument/2006/relationships/slide" Target="/ppt/slides/slide1.xml" Id="Rf0dab599a34d43f2" /><Relationship Type="http://schemas.openxmlformats.org/officeDocument/2006/relationships/slide" Target="/ppt/slides/slide2.xml" Id="R89491f266a094d06" /><Relationship Type="http://schemas.openxmlformats.org/officeDocument/2006/relationships/slide" Target="/ppt/slides/slide3.xml" Id="Rc25a9c32acdb41e9" /><Relationship Type="http://schemas.openxmlformats.org/officeDocument/2006/relationships/slide" Target="/ppt/slides/slide4.xml" Id="R15a42f2a92fc4c06" /><Relationship Type="http://schemas.openxmlformats.org/officeDocument/2006/relationships/slide" Target="/ppt/slides/slide5.xml" Id="Re565d7576f9748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17c558aa6145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7a728c4694270" /><Relationship Type="http://schemas.openxmlformats.org/officeDocument/2006/relationships/theme" Target="/ppt/slideMasters/theme/theme1.xml" Id="R4633ef9deb3543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37a728c46942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95be42c3c4a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88eba143f49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555829b8247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07121f8314d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c297da6924f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GAMBAK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GAMBAK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www.gambak.no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953 110 474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