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1329ce3df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b417c9d324999"/>
  </p:sldMasterIdLst>
  <p:sldIdLst>
    <p:sldId xmlns:r="http://schemas.openxmlformats.org/officeDocument/2006/relationships" id="256" r:id="R6dff20f9deab4c96"/>
    <p:sldId xmlns:r="http://schemas.openxmlformats.org/officeDocument/2006/relationships" id="257" r:id="Rb4a764d75e7143f6"/>
    <p:sldId xmlns:r="http://schemas.openxmlformats.org/officeDocument/2006/relationships" id="258" r:id="R5000d42a817a439e"/>
    <p:sldId xmlns:r="http://schemas.openxmlformats.org/officeDocument/2006/relationships" id="259" r:id="R40a3b6a7816b4e60"/>
    <p:sldId xmlns:r="http://schemas.openxmlformats.org/officeDocument/2006/relationships" id="260" r:id="Rcc3cb56042fe4a38"/>
    <p:sldId xmlns:r="http://schemas.openxmlformats.org/officeDocument/2006/relationships" id="261" r:id="R6044d89245104cc2"/>
    <p:sldId xmlns:r="http://schemas.openxmlformats.org/officeDocument/2006/relationships" id="262" r:id="R095d88c9e949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b417c9d324999" /><Relationship Type="http://schemas.openxmlformats.org/officeDocument/2006/relationships/slide" Target="/ppt/slides/slide1.xml" Id="R6dff20f9deab4c96" /><Relationship Type="http://schemas.openxmlformats.org/officeDocument/2006/relationships/slide" Target="/ppt/slides/slide2.xml" Id="Rb4a764d75e7143f6" /><Relationship Type="http://schemas.openxmlformats.org/officeDocument/2006/relationships/slide" Target="/ppt/slides/slide3.xml" Id="R5000d42a817a439e" /><Relationship Type="http://schemas.openxmlformats.org/officeDocument/2006/relationships/slide" Target="/ppt/slides/slide4.xml" Id="R40a3b6a7816b4e60" /><Relationship Type="http://schemas.openxmlformats.org/officeDocument/2006/relationships/slide" Target="/ppt/slides/slide5.xml" Id="Rcc3cb56042fe4a38" /><Relationship Type="http://schemas.openxmlformats.org/officeDocument/2006/relationships/slide" Target="/ppt/slides/slide6.xml" Id="R6044d89245104cc2" /><Relationship Type="http://schemas.openxmlformats.org/officeDocument/2006/relationships/slide" Target="/ppt/slides/slide7.xml" Id="R095d88c9e949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6ee87c1c7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a2056b8664efa" /><Relationship Type="http://schemas.openxmlformats.org/officeDocument/2006/relationships/theme" Target="/ppt/slideMasters/theme/theme1.xml" Id="R0b4016cd2bf3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a2056b866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190ba89a1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70d57a381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b7b0fecee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95f871457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3bb2aa626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e1943004e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a2bf7e538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BILUTLEIE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52 273 387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11 266 839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7 233 280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18 897 590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66 329 142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 HOLDING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HAVNA HOLDING 2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Lufthavnveien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953 116 316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