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bfd19876284a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32d34acb9a4d8b"/>
  </p:sldMasterIdLst>
  <p:sldIdLst>
    <p:sldId xmlns:r="http://schemas.openxmlformats.org/officeDocument/2006/relationships" id="256" r:id="R695596355f4b47d5"/>
    <p:sldId xmlns:r="http://schemas.openxmlformats.org/officeDocument/2006/relationships" id="257" r:id="R3a13ea1ffa354707"/>
    <p:sldId xmlns:r="http://schemas.openxmlformats.org/officeDocument/2006/relationships" id="258" r:id="Re81ffefb73a2460c"/>
    <p:sldId xmlns:r="http://schemas.openxmlformats.org/officeDocument/2006/relationships" id="259" r:id="R19339221335441b9"/>
    <p:sldId xmlns:r="http://schemas.openxmlformats.org/officeDocument/2006/relationships" id="260" r:id="R56048a8a28ec405f"/>
    <p:sldId xmlns:r="http://schemas.openxmlformats.org/officeDocument/2006/relationships" id="261" r:id="Rd7064ba136244d20"/>
    <p:sldId xmlns:r="http://schemas.openxmlformats.org/officeDocument/2006/relationships" id="262" r:id="R4f4f3e0af9d642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32d34acb9a4d8b" /><Relationship Type="http://schemas.openxmlformats.org/officeDocument/2006/relationships/slide" Target="/ppt/slides/slide1.xml" Id="R695596355f4b47d5" /><Relationship Type="http://schemas.openxmlformats.org/officeDocument/2006/relationships/slide" Target="/ppt/slides/slide2.xml" Id="R3a13ea1ffa354707" /><Relationship Type="http://schemas.openxmlformats.org/officeDocument/2006/relationships/slide" Target="/ppt/slides/slide3.xml" Id="Re81ffefb73a2460c" /><Relationship Type="http://schemas.openxmlformats.org/officeDocument/2006/relationships/slide" Target="/ppt/slides/slide4.xml" Id="R19339221335441b9" /><Relationship Type="http://schemas.openxmlformats.org/officeDocument/2006/relationships/slide" Target="/ppt/slides/slide5.xml" Id="R56048a8a28ec405f" /><Relationship Type="http://schemas.openxmlformats.org/officeDocument/2006/relationships/slide" Target="/ppt/slides/slide6.xml" Id="Rd7064ba136244d20" /><Relationship Type="http://schemas.openxmlformats.org/officeDocument/2006/relationships/slide" Target="/ppt/slides/slide7.xml" Id="R4f4f3e0af9d642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3a07807cd04e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d3fa1a4dd48b0" /><Relationship Type="http://schemas.openxmlformats.org/officeDocument/2006/relationships/theme" Target="/ppt/slideMasters/theme/theme1.xml" Id="R6b227827525445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fd3fa1a4dd48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fbaa7cfcc41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c0bd86aeb47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f29bce68049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b0d27a3bf46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8c6dd0f984d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1682688a046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585f04b3240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SCANDIC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SCANDIC HOTELS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6 734 893 038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567 531 807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498 463 145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671 479 009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1 761 648 190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SCANDIC HOTELS HOLDING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Brynsalléen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15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norway@scandichotels.com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953 149 117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