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2839a4c7f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4c30bd03d49de"/>
  </p:sldMasterIdLst>
  <p:sldIdLst>
    <p:sldId xmlns:r="http://schemas.openxmlformats.org/officeDocument/2006/relationships" id="256" r:id="Ra8aad4abe9ab49c1"/>
    <p:sldId xmlns:r="http://schemas.openxmlformats.org/officeDocument/2006/relationships" id="257" r:id="Rc3e8810cb85d4c86"/>
    <p:sldId xmlns:r="http://schemas.openxmlformats.org/officeDocument/2006/relationships" id="258" r:id="R0b77d5a80cef4649"/>
    <p:sldId xmlns:r="http://schemas.openxmlformats.org/officeDocument/2006/relationships" id="259" r:id="R49a1e98e08644fd5"/>
    <p:sldId xmlns:r="http://schemas.openxmlformats.org/officeDocument/2006/relationships" id="260" r:id="Rcca728ecccc44ddc"/>
    <p:sldId xmlns:r="http://schemas.openxmlformats.org/officeDocument/2006/relationships" id="261" r:id="R3d29f06e844741f1"/>
    <p:sldId xmlns:r="http://schemas.openxmlformats.org/officeDocument/2006/relationships" id="262" r:id="Rc4a070751178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4c30bd03d49de" /><Relationship Type="http://schemas.openxmlformats.org/officeDocument/2006/relationships/slide" Target="/ppt/slides/slide1.xml" Id="Ra8aad4abe9ab49c1" /><Relationship Type="http://schemas.openxmlformats.org/officeDocument/2006/relationships/slide" Target="/ppt/slides/slide2.xml" Id="Rc3e8810cb85d4c86" /><Relationship Type="http://schemas.openxmlformats.org/officeDocument/2006/relationships/slide" Target="/ppt/slides/slide3.xml" Id="R0b77d5a80cef4649" /><Relationship Type="http://schemas.openxmlformats.org/officeDocument/2006/relationships/slide" Target="/ppt/slides/slide4.xml" Id="R49a1e98e08644fd5" /><Relationship Type="http://schemas.openxmlformats.org/officeDocument/2006/relationships/slide" Target="/ppt/slides/slide5.xml" Id="Rcca728ecccc44ddc" /><Relationship Type="http://schemas.openxmlformats.org/officeDocument/2006/relationships/slide" Target="/ppt/slides/slide6.xml" Id="R3d29f06e844741f1" /><Relationship Type="http://schemas.openxmlformats.org/officeDocument/2006/relationships/slide" Target="/ppt/slides/slide7.xml" Id="Rc4a070751178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c191d09fe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033dc1ff14467" /><Relationship Type="http://schemas.openxmlformats.org/officeDocument/2006/relationships/theme" Target="/ppt/slideMasters/theme/theme1.xml" Id="R4f2131566516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033dc1ff1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6602ccabf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b1c70fb17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d961a9f47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32be82124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59caf119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28fa7353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4ecfcb164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 SOLHEIMDAL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SOLHEIMDAL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SOLHEIMDAL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SOLHEIMDAL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SOLHEIMDAL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SOLHEIMDAL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6 804 156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SOLHEIMDAL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SOLHEIMDAL JAN 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SOLHEIMDAL MARVIN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SOLHEIMDAL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24 11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953 164 523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SOLHEIMDAL AS</a:t>
            </a:r>
          </a:p>
        </p:txBody>
      </p:sp>
    </p:spTree>
  </p:cSld>
  <p:clrMapOvr>
    <a:masterClrMapping xmlns:a="http://schemas.openxmlformats.org/drawingml/2006/main"/>
  </p:clrMapOvr>
</p:sld>
</file>