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bee63c8573f483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50f29b4213640d6"/>
  </p:sldMasterIdLst>
  <p:sldIdLst>
    <p:sldId xmlns:r="http://schemas.openxmlformats.org/officeDocument/2006/relationships" id="256" r:id="R754e8df33a3d4e6e"/>
    <p:sldId xmlns:r="http://schemas.openxmlformats.org/officeDocument/2006/relationships" id="257" r:id="R6212c5e164014c2c"/>
    <p:sldId xmlns:r="http://schemas.openxmlformats.org/officeDocument/2006/relationships" id="258" r:id="R9f7673d369944f34"/>
    <p:sldId xmlns:r="http://schemas.openxmlformats.org/officeDocument/2006/relationships" id="259" r:id="R1fbd11d3341c4531"/>
    <p:sldId xmlns:r="http://schemas.openxmlformats.org/officeDocument/2006/relationships" id="260" r:id="Rce588b405ff54d0e"/>
    <p:sldId xmlns:r="http://schemas.openxmlformats.org/officeDocument/2006/relationships" id="261" r:id="Rd44e9fc1bbda47b8"/>
    <p:sldId xmlns:r="http://schemas.openxmlformats.org/officeDocument/2006/relationships" id="262" r:id="Rfd8e9d57261a4d3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0f29b4213640d6" /><Relationship Type="http://schemas.openxmlformats.org/officeDocument/2006/relationships/slide" Target="/ppt/slides/slide1.xml" Id="R754e8df33a3d4e6e" /><Relationship Type="http://schemas.openxmlformats.org/officeDocument/2006/relationships/slide" Target="/ppt/slides/slide2.xml" Id="R6212c5e164014c2c" /><Relationship Type="http://schemas.openxmlformats.org/officeDocument/2006/relationships/slide" Target="/ppt/slides/slide3.xml" Id="R9f7673d369944f34" /><Relationship Type="http://schemas.openxmlformats.org/officeDocument/2006/relationships/slide" Target="/ppt/slides/slide4.xml" Id="R1fbd11d3341c4531" /><Relationship Type="http://schemas.openxmlformats.org/officeDocument/2006/relationships/slide" Target="/ppt/slides/slide5.xml" Id="Rce588b405ff54d0e" /><Relationship Type="http://schemas.openxmlformats.org/officeDocument/2006/relationships/slide" Target="/ppt/slides/slide6.xml" Id="Rd44e9fc1bbda47b8" /><Relationship Type="http://schemas.openxmlformats.org/officeDocument/2006/relationships/slide" Target="/ppt/slides/slide7.xml" Id="Rfd8e9d57261a4d3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c63b1738024ad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da21e475384860" /><Relationship Type="http://schemas.openxmlformats.org/officeDocument/2006/relationships/theme" Target="/ppt/slideMasters/theme/theme1.xml" Id="R27096f3326964ec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dda21e4753848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d68dab4bb1496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d37659bb4b470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f4f93a7ab046e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4c298893ae40a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d97312e47c48c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5881446a81463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249a2675054f8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BALSFJORD BILSENTER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BALSFJORD BILSENTER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BALSFJORD BILSENTER AS ble etablert [år] og holder til i Storsteinnes.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BALSFJORD BILSENTER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BALSFJORD BILSENTER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BALSFJORD BILSENTER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58 800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−20 173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708 056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9 650 624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9 723 670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BALSFJORD BILSENTER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BIRGER FØRE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BALSFJORD BILSENTER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v/Birger Føre, Sørkjosveien 229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9050 Storsteinnes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77728488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953 307 685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BALSFJORD BILSENTER AS</a:t>
            </a:r>
          </a:p>
        </p:txBody>
      </p:sp>
    </p:spTree>
  </p:cSld>
  <p:clrMapOvr>
    <a:masterClrMapping xmlns:a="http://schemas.openxmlformats.org/drawingml/2006/main"/>
  </p:clrMapOvr>
</p:sld>
</file>