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0117ff9d69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a0e57599140cb"/>
  </p:sldMasterIdLst>
  <p:sldIdLst>
    <p:sldId xmlns:r="http://schemas.openxmlformats.org/officeDocument/2006/relationships" id="256" r:id="R1a348c04f30248d6"/>
    <p:sldId xmlns:r="http://schemas.openxmlformats.org/officeDocument/2006/relationships" id="257" r:id="Rc8fdf4aa7a3240bb"/>
    <p:sldId xmlns:r="http://schemas.openxmlformats.org/officeDocument/2006/relationships" id="258" r:id="R0b7dcc0c44024752"/>
    <p:sldId xmlns:r="http://schemas.openxmlformats.org/officeDocument/2006/relationships" id="259" r:id="R3c425d9531014cef"/>
    <p:sldId xmlns:r="http://schemas.openxmlformats.org/officeDocument/2006/relationships" id="260" r:id="R7a96582497a449db"/>
    <p:sldId xmlns:r="http://schemas.openxmlformats.org/officeDocument/2006/relationships" id="261" r:id="R177ae74a8b3e413c"/>
    <p:sldId xmlns:r="http://schemas.openxmlformats.org/officeDocument/2006/relationships" id="262" r:id="R44e6be7dc4e6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a0e57599140cb" /><Relationship Type="http://schemas.openxmlformats.org/officeDocument/2006/relationships/slide" Target="/ppt/slides/slide1.xml" Id="R1a348c04f30248d6" /><Relationship Type="http://schemas.openxmlformats.org/officeDocument/2006/relationships/slide" Target="/ppt/slides/slide2.xml" Id="Rc8fdf4aa7a3240bb" /><Relationship Type="http://schemas.openxmlformats.org/officeDocument/2006/relationships/slide" Target="/ppt/slides/slide3.xml" Id="R0b7dcc0c44024752" /><Relationship Type="http://schemas.openxmlformats.org/officeDocument/2006/relationships/slide" Target="/ppt/slides/slide4.xml" Id="R3c425d9531014cef" /><Relationship Type="http://schemas.openxmlformats.org/officeDocument/2006/relationships/slide" Target="/ppt/slides/slide5.xml" Id="R7a96582497a449db" /><Relationship Type="http://schemas.openxmlformats.org/officeDocument/2006/relationships/slide" Target="/ppt/slides/slide6.xml" Id="R177ae74a8b3e413c" /><Relationship Type="http://schemas.openxmlformats.org/officeDocument/2006/relationships/slide" Target="/ppt/slides/slide7.xml" Id="R44e6be7dc4e6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2c253ed844b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80416eda44f3a" /><Relationship Type="http://schemas.openxmlformats.org/officeDocument/2006/relationships/theme" Target="/ppt/slideMasters/theme/theme1.xml" Id="R678b0f4b0ea4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080416eda44f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b83135423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5c0db46a3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61895328046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0dac1c4fb45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fa734481b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e52f51db141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6fc6e2e34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SINUS BRØNNØYSUND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BRØNNØYSUND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BRØNNØYSUND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BRØNNØYSUND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BRØNNØYSUND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BRØNNØYSUND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38 275 748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4 707 208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3 718 565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5 585 521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26 480 596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BRØNNØYSUND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TGM GROUP AS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THOR HENRIK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SCHJØLBERG ARNT ROGER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MIKALSEN ALEKSANDER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SVERRE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BENDIKSEN BJØRNAR ELISAR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BRØNNØYSUND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Hovøyveien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953 343 339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BRØNNØYSUND AS</a:t>
            </a:r>
          </a:p>
        </p:txBody>
      </p:sp>
    </p:spTree>
  </p:cSld>
  <p:clrMapOvr>
    <a:masterClrMapping xmlns:a="http://schemas.openxmlformats.org/drawingml/2006/main"/>
  </p:clrMapOvr>
</p:sld>
</file>