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437c27ec6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3274d05474769"/>
  </p:sldMasterIdLst>
  <p:sldIdLst>
    <p:sldId xmlns:r="http://schemas.openxmlformats.org/officeDocument/2006/relationships" id="256" r:id="R92a44f7f78b2407a"/>
    <p:sldId xmlns:r="http://schemas.openxmlformats.org/officeDocument/2006/relationships" id="257" r:id="R41ffb1969a08429d"/>
    <p:sldId xmlns:r="http://schemas.openxmlformats.org/officeDocument/2006/relationships" id="258" r:id="R95e10c03235241ec"/>
    <p:sldId xmlns:r="http://schemas.openxmlformats.org/officeDocument/2006/relationships" id="259" r:id="Raa7489a6089b49ec"/>
    <p:sldId xmlns:r="http://schemas.openxmlformats.org/officeDocument/2006/relationships" id="260" r:id="Rbf8bd5be44b54d6f"/>
    <p:sldId xmlns:r="http://schemas.openxmlformats.org/officeDocument/2006/relationships" id="261" r:id="R6aa4605791c64a6b"/>
    <p:sldId xmlns:r="http://schemas.openxmlformats.org/officeDocument/2006/relationships" id="262" r:id="Reb9b998d6c23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3274d05474769" /><Relationship Type="http://schemas.openxmlformats.org/officeDocument/2006/relationships/slide" Target="/ppt/slides/slide1.xml" Id="R92a44f7f78b2407a" /><Relationship Type="http://schemas.openxmlformats.org/officeDocument/2006/relationships/slide" Target="/ppt/slides/slide2.xml" Id="R41ffb1969a08429d" /><Relationship Type="http://schemas.openxmlformats.org/officeDocument/2006/relationships/slide" Target="/ppt/slides/slide3.xml" Id="R95e10c03235241ec" /><Relationship Type="http://schemas.openxmlformats.org/officeDocument/2006/relationships/slide" Target="/ppt/slides/slide4.xml" Id="Raa7489a6089b49ec" /><Relationship Type="http://schemas.openxmlformats.org/officeDocument/2006/relationships/slide" Target="/ppt/slides/slide5.xml" Id="Rbf8bd5be44b54d6f" /><Relationship Type="http://schemas.openxmlformats.org/officeDocument/2006/relationships/slide" Target="/ppt/slides/slide6.xml" Id="R6aa4605791c64a6b" /><Relationship Type="http://schemas.openxmlformats.org/officeDocument/2006/relationships/slide" Target="/ppt/slides/slide7.xml" Id="Reb9b998d6c23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322ec87c8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90560c1f14de6" /><Relationship Type="http://schemas.openxmlformats.org/officeDocument/2006/relationships/theme" Target="/ppt/slideMasters/theme/theme1.xml" Id="Rf68af40403e2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890560c1f1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3f400652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8236eafd1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9779c466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2a35d317c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276412c0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6a6f27b04c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6811521f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SØRGAARD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SØRGAARD EFTF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48 037 910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17 892 231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22 592 530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953 348 853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