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238a7eddf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75a2a00f34e9c"/>
  </p:sldMasterIdLst>
  <p:sldIdLst>
    <p:sldId xmlns:r="http://schemas.openxmlformats.org/officeDocument/2006/relationships" id="256" r:id="R816804c39cc14e9c"/>
    <p:sldId xmlns:r="http://schemas.openxmlformats.org/officeDocument/2006/relationships" id="257" r:id="Re9510667096f478c"/>
    <p:sldId xmlns:r="http://schemas.openxmlformats.org/officeDocument/2006/relationships" id="258" r:id="R1acd105fd1594eae"/>
    <p:sldId xmlns:r="http://schemas.openxmlformats.org/officeDocument/2006/relationships" id="259" r:id="Re61a847793114f9d"/>
    <p:sldId xmlns:r="http://schemas.openxmlformats.org/officeDocument/2006/relationships" id="260" r:id="Re029fc69ef434b5c"/>
    <p:sldId xmlns:r="http://schemas.openxmlformats.org/officeDocument/2006/relationships" id="261" r:id="Rb4b7316cea6d4505"/>
    <p:sldId xmlns:r="http://schemas.openxmlformats.org/officeDocument/2006/relationships" id="262" r:id="Rd8ba7ac61e31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75a2a00f34e9c" /><Relationship Type="http://schemas.openxmlformats.org/officeDocument/2006/relationships/slide" Target="/ppt/slides/slide1.xml" Id="R816804c39cc14e9c" /><Relationship Type="http://schemas.openxmlformats.org/officeDocument/2006/relationships/slide" Target="/ppt/slides/slide2.xml" Id="Re9510667096f478c" /><Relationship Type="http://schemas.openxmlformats.org/officeDocument/2006/relationships/slide" Target="/ppt/slides/slide3.xml" Id="R1acd105fd1594eae" /><Relationship Type="http://schemas.openxmlformats.org/officeDocument/2006/relationships/slide" Target="/ppt/slides/slide4.xml" Id="Re61a847793114f9d" /><Relationship Type="http://schemas.openxmlformats.org/officeDocument/2006/relationships/slide" Target="/ppt/slides/slide5.xml" Id="Re029fc69ef434b5c" /><Relationship Type="http://schemas.openxmlformats.org/officeDocument/2006/relationships/slide" Target="/ppt/slides/slide6.xml" Id="Rb4b7316cea6d4505" /><Relationship Type="http://schemas.openxmlformats.org/officeDocument/2006/relationships/slide" Target="/ppt/slides/slide7.xml" Id="Rd8ba7ac61e31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7753a205a44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a16e77fd54638" /><Relationship Type="http://schemas.openxmlformats.org/officeDocument/2006/relationships/theme" Target="/ppt/slideMasters/theme/theme1.xml" Id="Ra110cbc09e80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a16e77fd546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e2964162e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1ab0b3b3b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7d0d35475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f5ac544c7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79ddc4f85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e35a32f8942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3c913de6e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REGNSKAPSFIRMAET ROY RAMM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REGNSKAPSFIRMAET ROY RAMM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REGNSKAPSFIRMAET ROY RAMM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REGNSKAPSFIRMAET ROY RAMM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REGNSKAPSFIRMAET ROY RAMM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REGNSKAPSFIRMAET ROY RAMM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564 692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REGNSKAPSFIRMAET ROY RAMM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REGNSKAPSFIRMAET ROY RAMM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20 39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roy@royramm.no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953 409 100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REGNSKAPSFIRMAET ROY RAMM AS</a:t>
            </a:r>
          </a:p>
        </p:txBody>
      </p:sp>
    </p:spTree>
  </p:cSld>
  <p:clrMapOvr>
    <a:masterClrMapping xmlns:a="http://schemas.openxmlformats.org/drawingml/2006/main"/>
  </p:clrMapOvr>
</p:sld>
</file>