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0b66d53e74a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94892ec744ba3"/>
  </p:sldMasterIdLst>
  <p:sldIdLst>
    <p:sldId xmlns:r="http://schemas.openxmlformats.org/officeDocument/2006/relationships" id="256" r:id="R1b3c7e01a7b44a40"/>
    <p:sldId xmlns:r="http://schemas.openxmlformats.org/officeDocument/2006/relationships" id="257" r:id="R876c76e2c5c04688"/>
    <p:sldId xmlns:r="http://schemas.openxmlformats.org/officeDocument/2006/relationships" id="258" r:id="Re879303123d74e6b"/>
    <p:sldId xmlns:r="http://schemas.openxmlformats.org/officeDocument/2006/relationships" id="259" r:id="R5da215fa7e4040eb"/>
    <p:sldId xmlns:r="http://schemas.openxmlformats.org/officeDocument/2006/relationships" id="260" r:id="R0ba1c2a02eca40ed"/>
    <p:sldId xmlns:r="http://schemas.openxmlformats.org/officeDocument/2006/relationships" id="261" r:id="R02d0b041e5934574"/>
    <p:sldId xmlns:r="http://schemas.openxmlformats.org/officeDocument/2006/relationships" id="262" r:id="Rdacd13b3a0234b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94892ec744ba3" /><Relationship Type="http://schemas.openxmlformats.org/officeDocument/2006/relationships/slide" Target="/ppt/slides/slide1.xml" Id="R1b3c7e01a7b44a40" /><Relationship Type="http://schemas.openxmlformats.org/officeDocument/2006/relationships/slide" Target="/ppt/slides/slide2.xml" Id="R876c76e2c5c04688" /><Relationship Type="http://schemas.openxmlformats.org/officeDocument/2006/relationships/slide" Target="/ppt/slides/slide3.xml" Id="Re879303123d74e6b" /><Relationship Type="http://schemas.openxmlformats.org/officeDocument/2006/relationships/slide" Target="/ppt/slides/slide4.xml" Id="R5da215fa7e4040eb" /><Relationship Type="http://schemas.openxmlformats.org/officeDocument/2006/relationships/slide" Target="/ppt/slides/slide5.xml" Id="R0ba1c2a02eca40ed" /><Relationship Type="http://schemas.openxmlformats.org/officeDocument/2006/relationships/slide" Target="/ppt/slides/slide6.xml" Id="R02d0b041e5934574" /><Relationship Type="http://schemas.openxmlformats.org/officeDocument/2006/relationships/slide" Target="/ppt/slides/slide7.xml" Id="Rdacd13b3a0234b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a6f3a6ec6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c2bb74bed4196" /><Relationship Type="http://schemas.openxmlformats.org/officeDocument/2006/relationships/theme" Target="/ppt/slideMasters/theme/theme1.xml" Id="R49367fd496ff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1c2bb74bed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6774c06af41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e2585b2af49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8c23c3f4444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9cbe7efe041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e39a9603346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a8f3c177846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ab454a3bf48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LUNDHYTTA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LUNDHYTTA AS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26 654 290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−595 445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−843 112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6 908 365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17 271 199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FLUSS HOLDING AS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STEIN OVE  –  25,1 %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JON KRISTIAN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JAN PERRY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ARNSTEIN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ASTRID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Nerskogsveien 1980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7393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42 64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post@lundhytta.no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www.lundhytta.no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953 425 033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LUNDHYTTA AS</a:t>
            </a:r>
          </a:p>
        </p:txBody>
      </p:sp>
    </p:spTree>
  </p:cSld>
  <p:clrMapOvr>
    <a:masterClrMapping xmlns:a="http://schemas.openxmlformats.org/drawingml/2006/main"/>
  </p:clrMapOvr>
</p:sld>
</file>