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fc09b4369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2d89638414531"/>
  </p:sldMasterIdLst>
  <p:sldIdLst>
    <p:sldId xmlns:r="http://schemas.openxmlformats.org/officeDocument/2006/relationships" id="256" r:id="Ra57f15b72f0f4632"/>
    <p:sldId xmlns:r="http://schemas.openxmlformats.org/officeDocument/2006/relationships" id="257" r:id="Rdd68e9a8630e4845"/>
    <p:sldId xmlns:r="http://schemas.openxmlformats.org/officeDocument/2006/relationships" id="258" r:id="R38f61497fedb4b20"/>
    <p:sldId xmlns:r="http://schemas.openxmlformats.org/officeDocument/2006/relationships" id="259" r:id="R07fe871509da4cad"/>
    <p:sldId xmlns:r="http://schemas.openxmlformats.org/officeDocument/2006/relationships" id="260" r:id="R3be73a2f58034791"/>
    <p:sldId xmlns:r="http://schemas.openxmlformats.org/officeDocument/2006/relationships" id="261" r:id="R087eebb092864ac3"/>
    <p:sldId xmlns:r="http://schemas.openxmlformats.org/officeDocument/2006/relationships" id="262" r:id="Ra2483195cb32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2d89638414531" /><Relationship Type="http://schemas.openxmlformats.org/officeDocument/2006/relationships/slide" Target="/ppt/slides/slide1.xml" Id="Ra57f15b72f0f4632" /><Relationship Type="http://schemas.openxmlformats.org/officeDocument/2006/relationships/slide" Target="/ppt/slides/slide2.xml" Id="Rdd68e9a8630e4845" /><Relationship Type="http://schemas.openxmlformats.org/officeDocument/2006/relationships/slide" Target="/ppt/slides/slide3.xml" Id="R38f61497fedb4b20" /><Relationship Type="http://schemas.openxmlformats.org/officeDocument/2006/relationships/slide" Target="/ppt/slides/slide4.xml" Id="R07fe871509da4cad" /><Relationship Type="http://schemas.openxmlformats.org/officeDocument/2006/relationships/slide" Target="/ppt/slides/slide5.xml" Id="R3be73a2f58034791" /><Relationship Type="http://schemas.openxmlformats.org/officeDocument/2006/relationships/slide" Target="/ppt/slides/slide6.xml" Id="R087eebb092864ac3" /><Relationship Type="http://schemas.openxmlformats.org/officeDocument/2006/relationships/slide" Target="/ppt/slides/slide7.xml" Id="Ra2483195cb32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ce8791766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0180542e4a45" /><Relationship Type="http://schemas.openxmlformats.org/officeDocument/2006/relationships/theme" Target="/ppt/slideMasters/theme/theme1.xml" Id="Rec4e38d3628d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70180542e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108b5378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d1a7def3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bbeec7f5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19044c87f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75a7cca1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6880e873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9a0fc800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REGNSKAP &amp; 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REGNSKAP &amp; KONTOR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PRESSESENTER AS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TALKE E HEIBERG  –  40,9 %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953 476 533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