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5cbda5336d4f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def0d311ce4161"/>
  </p:sldMasterIdLst>
  <p:sldIdLst>
    <p:sldId xmlns:r="http://schemas.openxmlformats.org/officeDocument/2006/relationships" id="256" r:id="R240311bb08694435"/>
    <p:sldId xmlns:r="http://schemas.openxmlformats.org/officeDocument/2006/relationships" id="257" r:id="Rb7abe5addc134a59"/>
    <p:sldId xmlns:r="http://schemas.openxmlformats.org/officeDocument/2006/relationships" id="258" r:id="R496a00ae93b34817"/>
    <p:sldId xmlns:r="http://schemas.openxmlformats.org/officeDocument/2006/relationships" id="259" r:id="R2d4818197dac4e47"/>
    <p:sldId xmlns:r="http://schemas.openxmlformats.org/officeDocument/2006/relationships" id="260" r:id="Ra5ec12a1edc44397"/>
    <p:sldId xmlns:r="http://schemas.openxmlformats.org/officeDocument/2006/relationships" id="261" r:id="R424b25ca5b6e4379"/>
    <p:sldId xmlns:r="http://schemas.openxmlformats.org/officeDocument/2006/relationships" id="262" r:id="Rb793e1bc5a9140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def0d311ce4161" /><Relationship Type="http://schemas.openxmlformats.org/officeDocument/2006/relationships/slide" Target="/ppt/slides/slide1.xml" Id="R240311bb08694435" /><Relationship Type="http://schemas.openxmlformats.org/officeDocument/2006/relationships/slide" Target="/ppt/slides/slide2.xml" Id="Rb7abe5addc134a59" /><Relationship Type="http://schemas.openxmlformats.org/officeDocument/2006/relationships/slide" Target="/ppt/slides/slide3.xml" Id="R496a00ae93b34817" /><Relationship Type="http://schemas.openxmlformats.org/officeDocument/2006/relationships/slide" Target="/ppt/slides/slide4.xml" Id="R2d4818197dac4e47" /><Relationship Type="http://schemas.openxmlformats.org/officeDocument/2006/relationships/slide" Target="/ppt/slides/slide5.xml" Id="Ra5ec12a1edc44397" /><Relationship Type="http://schemas.openxmlformats.org/officeDocument/2006/relationships/slide" Target="/ppt/slides/slide6.xml" Id="R424b25ca5b6e4379" /><Relationship Type="http://schemas.openxmlformats.org/officeDocument/2006/relationships/slide" Target="/ppt/slides/slide7.xml" Id="Rb793e1bc5a9140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860f02e2814a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5979911d2c40c2" /><Relationship Type="http://schemas.openxmlformats.org/officeDocument/2006/relationships/theme" Target="/ppt/slideMasters/theme/theme1.xml" Id="R79cf4729b57646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5979911d2c40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7c48e36a2c49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2f58a958f948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645bf739bc41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2ae84c4d214e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0860393b7944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d13694948644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4571f859c541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ANLEGGS-SERVICE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ANLEGGS-SERVICE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ANLEGGS-SERVICE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ANLEGGS-SERVICE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ANLEGGS-SERVICE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ANLEGGS-SERVICE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74 165 897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8 278 645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7 195 975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31 960 102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84 311 594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ANLEGGS-SERVICE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ØIJORD &amp; AANES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ANLEGGS-SERVICE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Svaboveien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8626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13 63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953 553 635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ANLEGGS-SERVICE AS</a:t>
            </a:r>
          </a:p>
        </p:txBody>
      </p:sp>
    </p:spTree>
  </p:cSld>
  <p:clrMapOvr>
    <a:masterClrMapping xmlns:a="http://schemas.openxmlformats.org/drawingml/2006/main"/>
  </p:clrMapOvr>
</p:sld>
</file>