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3f39d4ecde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b6638d5974c3d"/>
  </p:sldMasterIdLst>
  <p:sldIdLst>
    <p:sldId xmlns:r="http://schemas.openxmlformats.org/officeDocument/2006/relationships" id="256" r:id="R127b2e56e0854313"/>
    <p:sldId xmlns:r="http://schemas.openxmlformats.org/officeDocument/2006/relationships" id="257" r:id="R3bd6c909ab2047e7"/>
    <p:sldId xmlns:r="http://schemas.openxmlformats.org/officeDocument/2006/relationships" id="258" r:id="R38025a34aa2b4f91"/>
    <p:sldId xmlns:r="http://schemas.openxmlformats.org/officeDocument/2006/relationships" id="259" r:id="R2e09bf85c28f4812"/>
    <p:sldId xmlns:r="http://schemas.openxmlformats.org/officeDocument/2006/relationships" id="260" r:id="R7567311b9d3e4415"/>
    <p:sldId xmlns:r="http://schemas.openxmlformats.org/officeDocument/2006/relationships" id="261" r:id="Reebb0282091e438b"/>
    <p:sldId xmlns:r="http://schemas.openxmlformats.org/officeDocument/2006/relationships" id="262" r:id="Rfbdf1a4918ba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b6638d5974c3d" /><Relationship Type="http://schemas.openxmlformats.org/officeDocument/2006/relationships/slide" Target="/ppt/slides/slide1.xml" Id="R127b2e56e0854313" /><Relationship Type="http://schemas.openxmlformats.org/officeDocument/2006/relationships/slide" Target="/ppt/slides/slide2.xml" Id="R3bd6c909ab2047e7" /><Relationship Type="http://schemas.openxmlformats.org/officeDocument/2006/relationships/slide" Target="/ppt/slides/slide3.xml" Id="R38025a34aa2b4f91" /><Relationship Type="http://schemas.openxmlformats.org/officeDocument/2006/relationships/slide" Target="/ppt/slides/slide4.xml" Id="R2e09bf85c28f4812" /><Relationship Type="http://schemas.openxmlformats.org/officeDocument/2006/relationships/slide" Target="/ppt/slides/slide5.xml" Id="R7567311b9d3e4415" /><Relationship Type="http://schemas.openxmlformats.org/officeDocument/2006/relationships/slide" Target="/ppt/slides/slide6.xml" Id="Reebb0282091e438b" /><Relationship Type="http://schemas.openxmlformats.org/officeDocument/2006/relationships/slide" Target="/ppt/slides/slide7.xml" Id="Rfbdf1a4918ba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73d0a358e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f20a20ae0495f" /><Relationship Type="http://schemas.openxmlformats.org/officeDocument/2006/relationships/theme" Target="/ppt/slideMasters/theme/theme1.xml" Id="Ra1fb40b620d5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f20a20ae0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0a539710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7926c3644d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d582a1f79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f885c3eb48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ebd4ccf6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ca6e9a3a3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7d92eff1d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HOLDING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1 636 726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petter.buran@amesto.no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953 567 210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NESLIA HOLDING AS</a:t>
            </a:r>
          </a:p>
        </p:txBody>
      </p:sp>
    </p:spTree>
  </p:cSld>
  <p:clrMapOvr>
    <a:masterClrMapping xmlns:a="http://schemas.openxmlformats.org/drawingml/2006/main"/>
  </p:clrMapOvr>
</p:sld>
</file>