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4535d89b3c49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0ac1d556714d55"/>
  </p:sldMasterIdLst>
  <p:sldIdLst>
    <p:sldId xmlns:r="http://schemas.openxmlformats.org/officeDocument/2006/relationships" id="256" r:id="R86b25d6b5d344729"/>
    <p:sldId xmlns:r="http://schemas.openxmlformats.org/officeDocument/2006/relationships" id="257" r:id="R25232fe68e0847b7"/>
    <p:sldId xmlns:r="http://schemas.openxmlformats.org/officeDocument/2006/relationships" id="258" r:id="Rc4c38e754e4340ed"/>
    <p:sldId xmlns:r="http://schemas.openxmlformats.org/officeDocument/2006/relationships" id="259" r:id="R41f8f73a83e742fe"/>
    <p:sldId xmlns:r="http://schemas.openxmlformats.org/officeDocument/2006/relationships" id="260" r:id="Rddfdda2f6f2547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0ac1d556714d55" /><Relationship Type="http://schemas.openxmlformats.org/officeDocument/2006/relationships/slide" Target="/ppt/slides/slide1.xml" Id="R86b25d6b5d344729" /><Relationship Type="http://schemas.openxmlformats.org/officeDocument/2006/relationships/slide" Target="/ppt/slides/slide2.xml" Id="R25232fe68e0847b7" /><Relationship Type="http://schemas.openxmlformats.org/officeDocument/2006/relationships/slide" Target="/ppt/slides/slide3.xml" Id="Rc4c38e754e4340ed" /><Relationship Type="http://schemas.openxmlformats.org/officeDocument/2006/relationships/slide" Target="/ppt/slides/slide4.xml" Id="R41f8f73a83e742fe" /><Relationship Type="http://schemas.openxmlformats.org/officeDocument/2006/relationships/slide" Target="/ppt/slides/slide5.xml" Id="Rddfdda2f6f2547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96245c69134a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8e7a0b77649dc" /><Relationship Type="http://schemas.openxmlformats.org/officeDocument/2006/relationships/theme" Target="/ppt/slideMasters/theme/theme1.xml" Id="Re34a7b5d2e814e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e8e7a0b77649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b29411ef94e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9e61e19484c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32fafd88f47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41f0f7c264e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aab2dc1ec4b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OG TØMRERMESTER Bjørn Andersen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TØMRERMESTER Bjørn Andersen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OG TØMRERMESTER Bjørn Andersen ble etablert [år] og holder til i Rasta.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TØMRERMESTER Bjørn Andersen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TØMRERMESTER Bjørn Andersen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TØMRERMESTER Bjørn Andersen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Rugdeveien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67903095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953 768 801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TØMRERMESTER Bjørn Andersen</a:t>
            </a:r>
          </a:p>
        </p:txBody>
      </p:sp>
    </p:spTree>
  </p:cSld>
  <p:clrMapOvr>
    <a:masterClrMapping xmlns:a="http://schemas.openxmlformats.org/drawingml/2006/main"/>
  </p:clrMapOvr>
</p:sld>
</file>