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b039b8686647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9b68f2ae934119"/>
  </p:sldMasterIdLst>
  <p:sldIdLst>
    <p:sldId xmlns:r="http://schemas.openxmlformats.org/officeDocument/2006/relationships" id="256" r:id="Rb5696c85b2934dc0"/>
    <p:sldId xmlns:r="http://schemas.openxmlformats.org/officeDocument/2006/relationships" id="257" r:id="R56fcbe8af6e24c62"/>
    <p:sldId xmlns:r="http://schemas.openxmlformats.org/officeDocument/2006/relationships" id="258" r:id="R374cfbd0b62346a8"/>
    <p:sldId xmlns:r="http://schemas.openxmlformats.org/officeDocument/2006/relationships" id="259" r:id="R58072ba8c964443b"/>
    <p:sldId xmlns:r="http://schemas.openxmlformats.org/officeDocument/2006/relationships" id="260" r:id="R6a671eef89854ce1"/>
    <p:sldId xmlns:r="http://schemas.openxmlformats.org/officeDocument/2006/relationships" id="261" r:id="R876f6a14e1d04be3"/>
    <p:sldId xmlns:r="http://schemas.openxmlformats.org/officeDocument/2006/relationships" id="262" r:id="R0913dd7014c444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9b68f2ae934119" /><Relationship Type="http://schemas.openxmlformats.org/officeDocument/2006/relationships/slide" Target="/ppt/slides/slide1.xml" Id="Rb5696c85b2934dc0" /><Relationship Type="http://schemas.openxmlformats.org/officeDocument/2006/relationships/slide" Target="/ppt/slides/slide2.xml" Id="R56fcbe8af6e24c62" /><Relationship Type="http://schemas.openxmlformats.org/officeDocument/2006/relationships/slide" Target="/ppt/slides/slide3.xml" Id="R374cfbd0b62346a8" /><Relationship Type="http://schemas.openxmlformats.org/officeDocument/2006/relationships/slide" Target="/ppt/slides/slide4.xml" Id="R58072ba8c964443b" /><Relationship Type="http://schemas.openxmlformats.org/officeDocument/2006/relationships/slide" Target="/ppt/slides/slide5.xml" Id="R6a671eef89854ce1" /><Relationship Type="http://schemas.openxmlformats.org/officeDocument/2006/relationships/slide" Target="/ppt/slides/slide6.xml" Id="R876f6a14e1d04be3" /><Relationship Type="http://schemas.openxmlformats.org/officeDocument/2006/relationships/slide" Target="/ppt/slides/slide7.xml" Id="R0913dd7014c444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e5d1a8685f45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b078d0d704f38" /><Relationship Type="http://schemas.openxmlformats.org/officeDocument/2006/relationships/theme" Target="/ppt/slideMasters/theme/theme1.xml" Id="R7b5c6dc7a62b47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ab078d0d704f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62ce9a96a4c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6e4b09a4a4f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d12bf246049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ed0a948184a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16b252e4247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b84bd3fce43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7943450f74c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TØNJUM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TØNJUM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TØNJUM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TØNJUM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TØNJUM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TØNJUM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230 937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−538 598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30 675 653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112 950 439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154 844 618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TØNJUM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 AIR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NOORDIX BV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TØNJUM FREDRIK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TØNJUM TRYGVE PETTER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TØNJUM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TØNJUM VERA MARIE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TØNJUM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Minde allé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20 80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erik@tonjum.no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953 833 360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TØNJUM INVEST AS</a:t>
            </a:r>
          </a:p>
        </p:txBody>
      </p:sp>
    </p:spTree>
  </p:cSld>
  <p:clrMapOvr>
    <a:masterClrMapping xmlns:a="http://schemas.openxmlformats.org/drawingml/2006/main"/>
  </p:clrMapOvr>
</p:sld>
</file>