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0a14187e1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f117af1a74d25"/>
  </p:sldMasterIdLst>
  <p:sldIdLst>
    <p:sldId xmlns:r="http://schemas.openxmlformats.org/officeDocument/2006/relationships" id="256" r:id="R5497c9c01c344796"/>
    <p:sldId xmlns:r="http://schemas.openxmlformats.org/officeDocument/2006/relationships" id="257" r:id="R89dc45130d114796"/>
    <p:sldId xmlns:r="http://schemas.openxmlformats.org/officeDocument/2006/relationships" id="258" r:id="Rb561399fb6144a45"/>
    <p:sldId xmlns:r="http://schemas.openxmlformats.org/officeDocument/2006/relationships" id="259" r:id="R38ca0ebd61e34ccd"/>
    <p:sldId xmlns:r="http://schemas.openxmlformats.org/officeDocument/2006/relationships" id="260" r:id="R1654fc6bf85d4562"/>
    <p:sldId xmlns:r="http://schemas.openxmlformats.org/officeDocument/2006/relationships" id="261" r:id="R50712e35c0e04ea4"/>
    <p:sldId xmlns:r="http://schemas.openxmlformats.org/officeDocument/2006/relationships" id="262" r:id="R97920002324843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f117af1a74d25" /><Relationship Type="http://schemas.openxmlformats.org/officeDocument/2006/relationships/slide" Target="/ppt/slides/slide1.xml" Id="R5497c9c01c344796" /><Relationship Type="http://schemas.openxmlformats.org/officeDocument/2006/relationships/slide" Target="/ppt/slides/slide2.xml" Id="R89dc45130d114796" /><Relationship Type="http://schemas.openxmlformats.org/officeDocument/2006/relationships/slide" Target="/ppt/slides/slide3.xml" Id="Rb561399fb6144a45" /><Relationship Type="http://schemas.openxmlformats.org/officeDocument/2006/relationships/slide" Target="/ppt/slides/slide4.xml" Id="R38ca0ebd61e34ccd" /><Relationship Type="http://schemas.openxmlformats.org/officeDocument/2006/relationships/slide" Target="/ppt/slides/slide5.xml" Id="R1654fc6bf85d4562" /><Relationship Type="http://schemas.openxmlformats.org/officeDocument/2006/relationships/slide" Target="/ppt/slides/slide6.xml" Id="R50712e35c0e04ea4" /><Relationship Type="http://schemas.openxmlformats.org/officeDocument/2006/relationships/slide" Target="/ppt/slides/slide7.xml" Id="R97920002324843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ab1e52112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4f52d87054125" /><Relationship Type="http://schemas.openxmlformats.org/officeDocument/2006/relationships/theme" Target="/ppt/slideMasters/theme/theme1.xml" Id="R76552d69901e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4f52d870541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c1426f727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43db901ee4a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1eea5f941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415fe83b8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ead3922a14a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c3f3be5ae46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a3aae9bf3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EGGEDAL HANDELSLAG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 HANDELSLAG AS ble etablert [år] og holder til i 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11 869 843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−1 045 177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13 763 342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26 693 403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 BERGLIOT HAUGEN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STEEN KOLBJØRNSRUD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LARSEN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GRØNHOVD BJØRNSRUD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RINGEREIDE WIDDING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ANINE ECKHOFF ISING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Eggedalsveien 1500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3359 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71 46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senterleder@eggedalhandelslag.no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954 023 605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EGGEDAL HANDELSLAG AS</a:t>
            </a:r>
          </a:p>
        </p:txBody>
      </p:sp>
    </p:spTree>
  </p:cSld>
  <p:clrMapOvr>
    <a:masterClrMapping xmlns:a="http://schemas.openxmlformats.org/drawingml/2006/main"/>
  </p:clrMapOvr>
</p:sld>
</file>