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bf86b54c343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2e7d117604f42"/>
  </p:sldMasterIdLst>
  <p:sldIdLst>
    <p:sldId xmlns:r="http://schemas.openxmlformats.org/officeDocument/2006/relationships" id="256" r:id="R0cdfa4a2de9f4633"/>
    <p:sldId xmlns:r="http://schemas.openxmlformats.org/officeDocument/2006/relationships" id="257" r:id="R0db3c2caea894538"/>
    <p:sldId xmlns:r="http://schemas.openxmlformats.org/officeDocument/2006/relationships" id="258" r:id="Rbe5d9ff0f6c44324"/>
    <p:sldId xmlns:r="http://schemas.openxmlformats.org/officeDocument/2006/relationships" id="259" r:id="Ra39672f7a3b64352"/>
    <p:sldId xmlns:r="http://schemas.openxmlformats.org/officeDocument/2006/relationships" id="260" r:id="R6c1c4e0dad2241fe"/>
    <p:sldId xmlns:r="http://schemas.openxmlformats.org/officeDocument/2006/relationships" id="261" r:id="R723abe10014b45f4"/>
    <p:sldId xmlns:r="http://schemas.openxmlformats.org/officeDocument/2006/relationships" id="262" r:id="Re37eee4c452a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2e7d117604f42" /><Relationship Type="http://schemas.openxmlformats.org/officeDocument/2006/relationships/slide" Target="/ppt/slides/slide1.xml" Id="R0cdfa4a2de9f4633" /><Relationship Type="http://schemas.openxmlformats.org/officeDocument/2006/relationships/slide" Target="/ppt/slides/slide2.xml" Id="R0db3c2caea894538" /><Relationship Type="http://schemas.openxmlformats.org/officeDocument/2006/relationships/slide" Target="/ppt/slides/slide3.xml" Id="Rbe5d9ff0f6c44324" /><Relationship Type="http://schemas.openxmlformats.org/officeDocument/2006/relationships/slide" Target="/ppt/slides/slide4.xml" Id="Ra39672f7a3b64352" /><Relationship Type="http://schemas.openxmlformats.org/officeDocument/2006/relationships/slide" Target="/ppt/slides/slide5.xml" Id="R6c1c4e0dad2241fe" /><Relationship Type="http://schemas.openxmlformats.org/officeDocument/2006/relationships/slide" Target="/ppt/slides/slide6.xml" Id="R723abe10014b45f4" /><Relationship Type="http://schemas.openxmlformats.org/officeDocument/2006/relationships/slide" Target="/ppt/slides/slide7.xml" Id="Re37eee4c452a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60d3def90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8cb9519b545e0" /><Relationship Type="http://schemas.openxmlformats.org/officeDocument/2006/relationships/theme" Target="/ppt/slideMasters/theme/theme1.xml" Id="R0a017e164a4548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d8cb9519b5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cb164e55d4b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49dbfa0844c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50c20582943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216e611b340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ff02290b2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e81287c8547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39c95b6254a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ARVID JENSEN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JENSEN AS ble etablert [år] og holder til i Rypefjord.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2 062 888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14 069 375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14 549 531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ARVID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9610 Rypefjord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954 116 603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ARVID JENSEN AS</a:t>
            </a:r>
          </a:p>
        </p:txBody>
      </p:sp>
    </p:spTree>
  </p:cSld>
  <p:clrMapOvr>
    <a:masterClrMapping xmlns:a="http://schemas.openxmlformats.org/drawingml/2006/main"/>
  </p:clrMapOvr>
</p:sld>
</file>