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e644b128d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6e49a552d4b8e"/>
  </p:sldMasterIdLst>
  <p:sldIdLst>
    <p:sldId xmlns:r="http://schemas.openxmlformats.org/officeDocument/2006/relationships" id="256" r:id="Ra095a0cce46045fb"/>
    <p:sldId xmlns:r="http://schemas.openxmlformats.org/officeDocument/2006/relationships" id="257" r:id="R75781831473e471d"/>
    <p:sldId xmlns:r="http://schemas.openxmlformats.org/officeDocument/2006/relationships" id="258" r:id="R09c8b147f172444e"/>
    <p:sldId xmlns:r="http://schemas.openxmlformats.org/officeDocument/2006/relationships" id="259" r:id="R9bf6743969fd4a81"/>
    <p:sldId xmlns:r="http://schemas.openxmlformats.org/officeDocument/2006/relationships" id="260" r:id="Rb17a7d608f1948e8"/>
    <p:sldId xmlns:r="http://schemas.openxmlformats.org/officeDocument/2006/relationships" id="261" r:id="R38758784d927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6e49a552d4b8e" /><Relationship Type="http://schemas.openxmlformats.org/officeDocument/2006/relationships/slide" Target="/ppt/slides/slide1.xml" Id="Ra095a0cce46045fb" /><Relationship Type="http://schemas.openxmlformats.org/officeDocument/2006/relationships/slide" Target="/ppt/slides/slide2.xml" Id="R75781831473e471d" /><Relationship Type="http://schemas.openxmlformats.org/officeDocument/2006/relationships/slide" Target="/ppt/slides/slide3.xml" Id="R09c8b147f172444e" /><Relationship Type="http://schemas.openxmlformats.org/officeDocument/2006/relationships/slide" Target="/ppt/slides/slide4.xml" Id="R9bf6743969fd4a81" /><Relationship Type="http://schemas.openxmlformats.org/officeDocument/2006/relationships/slide" Target="/ppt/slides/slide5.xml" Id="Rb17a7d608f1948e8" /><Relationship Type="http://schemas.openxmlformats.org/officeDocument/2006/relationships/slide" Target="/ppt/slides/slide6.xml" Id="R38758784d927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77130ce5e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4dd8a55b496f" /><Relationship Type="http://schemas.openxmlformats.org/officeDocument/2006/relationships/theme" Target="/ppt/slideMasters/theme/theme1.xml" Id="R1118f7adba6d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04dd8a55b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e6460312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0abb0f42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930c89f9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28e3be56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15aec3cb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9e887545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NORCONSERV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NORCONSERV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30 804 756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31 021 843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Johnsens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www.norconserv.no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954 218 406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