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bcd73b932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52f4bc31043e2"/>
  </p:sldMasterIdLst>
  <p:sldIdLst>
    <p:sldId xmlns:r="http://schemas.openxmlformats.org/officeDocument/2006/relationships" id="256" r:id="R837ababf1f744132"/>
    <p:sldId xmlns:r="http://schemas.openxmlformats.org/officeDocument/2006/relationships" id="257" r:id="Rd704a3347db34a04"/>
    <p:sldId xmlns:r="http://schemas.openxmlformats.org/officeDocument/2006/relationships" id="258" r:id="R93759166bc52412f"/>
    <p:sldId xmlns:r="http://schemas.openxmlformats.org/officeDocument/2006/relationships" id="259" r:id="Rf1530c0135374ee2"/>
    <p:sldId xmlns:r="http://schemas.openxmlformats.org/officeDocument/2006/relationships" id="260" r:id="Re1b5d5d476414106"/>
    <p:sldId xmlns:r="http://schemas.openxmlformats.org/officeDocument/2006/relationships" id="261" r:id="R1055b7855d434083"/>
    <p:sldId xmlns:r="http://schemas.openxmlformats.org/officeDocument/2006/relationships" id="262" r:id="R9bb8d896752e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52f4bc31043e2" /><Relationship Type="http://schemas.openxmlformats.org/officeDocument/2006/relationships/slide" Target="/ppt/slides/slide1.xml" Id="R837ababf1f744132" /><Relationship Type="http://schemas.openxmlformats.org/officeDocument/2006/relationships/slide" Target="/ppt/slides/slide2.xml" Id="Rd704a3347db34a04" /><Relationship Type="http://schemas.openxmlformats.org/officeDocument/2006/relationships/slide" Target="/ppt/slides/slide3.xml" Id="R93759166bc52412f" /><Relationship Type="http://schemas.openxmlformats.org/officeDocument/2006/relationships/slide" Target="/ppt/slides/slide4.xml" Id="Rf1530c0135374ee2" /><Relationship Type="http://schemas.openxmlformats.org/officeDocument/2006/relationships/slide" Target="/ppt/slides/slide5.xml" Id="Re1b5d5d476414106" /><Relationship Type="http://schemas.openxmlformats.org/officeDocument/2006/relationships/slide" Target="/ppt/slides/slide6.xml" Id="R1055b7855d434083" /><Relationship Type="http://schemas.openxmlformats.org/officeDocument/2006/relationships/slide" Target="/ppt/slides/slide7.xml" Id="R9bb8d896752e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7d8bc8aa4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4a5fe805461c" /><Relationship Type="http://schemas.openxmlformats.org/officeDocument/2006/relationships/theme" Target="/ppt/slideMasters/theme/theme1.xml" Id="Ra04fbde83425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64a5fe805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3c425eb8f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a398aaf9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8937b56b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34486302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d65b94a5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c52cc56a5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cdd5b767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16 976 089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145 569 107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145 569 107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MATRE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MATRE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MATRE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NORALF MATRE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H0301, Mulagata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954 322 467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AS</a:t>
            </a:r>
          </a:p>
        </p:txBody>
      </p:sp>
    </p:spTree>
  </p:cSld>
  <p:clrMapOvr>
    <a:masterClrMapping xmlns:a="http://schemas.openxmlformats.org/drawingml/2006/main"/>
  </p:clrMapOvr>
</p:sld>
</file>