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49c55f86f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5f65d16e64952"/>
  </p:sldMasterIdLst>
  <p:sldIdLst>
    <p:sldId xmlns:r="http://schemas.openxmlformats.org/officeDocument/2006/relationships" id="256" r:id="R1305c72b6e944b85"/>
    <p:sldId xmlns:r="http://schemas.openxmlformats.org/officeDocument/2006/relationships" id="257" r:id="Rd734f9ffce1b44de"/>
    <p:sldId xmlns:r="http://schemas.openxmlformats.org/officeDocument/2006/relationships" id="258" r:id="R1af013ed94074181"/>
    <p:sldId xmlns:r="http://schemas.openxmlformats.org/officeDocument/2006/relationships" id="259" r:id="Rb2e82a2e929e48fc"/>
    <p:sldId xmlns:r="http://schemas.openxmlformats.org/officeDocument/2006/relationships" id="260" r:id="R4f39f0c7aed04207"/>
    <p:sldId xmlns:r="http://schemas.openxmlformats.org/officeDocument/2006/relationships" id="261" r:id="Rfe7830f4dc754cd8"/>
    <p:sldId xmlns:r="http://schemas.openxmlformats.org/officeDocument/2006/relationships" id="262" r:id="Rc4fd807cf8ff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5f65d16e64952" /><Relationship Type="http://schemas.openxmlformats.org/officeDocument/2006/relationships/slide" Target="/ppt/slides/slide1.xml" Id="R1305c72b6e944b85" /><Relationship Type="http://schemas.openxmlformats.org/officeDocument/2006/relationships/slide" Target="/ppt/slides/slide2.xml" Id="Rd734f9ffce1b44de" /><Relationship Type="http://schemas.openxmlformats.org/officeDocument/2006/relationships/slide" Target="/ppt/slides/slide3.xml" Id="R1af013ed94074181" /><Relationship Type="http://schemas.openxmlformats.org/officeDocument/2006/relationships/slide" Target="/ppt/slides/slide4.xml" Id="Rb2e82a2e929e48fc" /><Relationship Type="http://schemas.openxmlformats.org/officeDocument/2006/relationships/slide" Target="/ppt/slides/slide5.xml" Id="R4f39f0c7aed04207" /><Relationship Type="http://schemas.openxmlformats.org/officeDocument/2006/relationships/slide" Target="/ppt/slides/slide6.xml" Id="Rfe7830f4dc754cd8" /><Relationship Type="http://schemas.openxmlformats.org/officeDocument/2006/relationships/slide" Target="/ppt/slides/slide7.xml" Id="Rc4fd807cf8ff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4c726505c4b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d001feaf84d08" /><Relationship Type="http://schemas.openxmlformats.org/officeDocument/2006/relationships/theme" Target="/ppt/slideMasters/theme/theme1.xml" Id="R5642b782e2e942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d001feaf8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a22b9486e4b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78cfd7f90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1e459c2b546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bb378537e46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680e40c7946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fea3fc6cb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d27f4800545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ASAS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ASAS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ASAS ARKITEKTUR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ASAS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ASAS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ASAS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46 474 885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5 042 846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11 615 526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ASAS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SPANGEN OLA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ESPEN NORDLI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SUNDLI ØYVIND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SERNA CARRASCOSA MARIANO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FÆREVAAG MARI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KAROLIUSSEN ANITA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ASAS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Falsens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53 96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asas@as-as.no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954 326 810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ASAS ARKITEKTUR AS</a:t>
            </a:r>
          </a:p>
        </p:txBody>
      </p:sp>
    </p:spTree>
  </p:cSld>
  <p:clrMapOvr>
    <a:masterClrMapping xmlns:a="http://schemas.openxmlformats.org/drawingml/2006/main"/>
  </p:clrMapOvr>
</p:sld>
</file>