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449629c5443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280ac431e4476"/>
  </p:sldMasterIdLst>
  <p:sldIdLst>
    <p:sldId xmlns:r="http://schemas.openxmlformats.org/officeDocument/2006/relationships" id="256" r:id="R388bf1a7a57241ae"/>
    <p:sldId xmlns:r="http://schemas.openxmlformats.org/officeDocument/2006/relationships" id="257" r:id="Rca9c7f86340048e7"/>
    <p:sldId xmlns:r="http://schemas.openxmlformats.org/officeDocument/2006/relationships" id="258" r:id="Ref9e7bba89e44003"/>
    <p:sldId xmlns:r="http://schemas.openxmlformats.org/officeDocument/2006/relationships" id="259" r:id="R9b160552ecf349c7"/>
    <p:sldId xmlns:r="http://schemas.openxmlformats.org/officeDocument/2006/relationships" id="260" r:id="Red353d72e93b483a"/>
    <p:sldId xmlns:r="http://schemas.openxmlformats.org/officeDocument/2006/relationships" id="261" r:id="R223a4a1803e04b53"/>
    <p:sldId xmlns:r="http://schemas.openxmlformats.org/officeDocument/2006/relationships" id="262" r:id="R86bc9fd5dcc7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280ac431e4476" /><Relationship Type="http://schemas.openxmlformats.org/officeDocument/2006/relationships/slide" Target="/ppt/slides/slide1.xml" Id="R388bf1a7a57241ae" /><Relationship Type="http://schemas.openxmlformats.org/officeDocument/2006/relationships/slide" Target="/ppt/slides/slide2.xml" Id="Rca9c7f86340048e7" /><Relationship Type="http://schemas.openxmlformats.org/officeDocument/2006/relationships/slide" Target="/ppt/slides/slide3.xml" Id="Ref9e7bba89e44003" /><Relationship Type="http://schemas.openxmlformats.org/officeDocument/2006/relationships/slide" Target="/ppt/slides/slide4.xml" Id="R9b160552ecf349c7" /><Relationship Type="http://schemas.openxmlformats.org/officeDocument/2006/relationships/slide" Target="/ppt/slides/slide5.xml" Id="Red353d72e93b483a" /><Relationship Type="http://schemas.openxmlformats.org/officeDocument/2006/relationships/slide" Target="/ppt/slides/slide6.xml" Id="R223a4a1803e04b53" /><Relationship Type="http://schemas.openxmlformats.org/officeDocument/2006/relationships/slide" Target="/ppt/slides/slide7.xml" Id="R86bc9fd5dcc7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ef8961b48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952a3c184c11" /><Relationship Type="http://schemas.openxmlformats.org/officeDocument/2006/relationships/theme" Target="/ppt/slideMasters/theme/theme1.xml" Id="R1f6c6cd5ee4d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7952a3c18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5d4b8781a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800e1eec3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6b5929e26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b60b15885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2795fae5d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3c506af5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93b9fcd1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AQUILA OG 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AQUILA OG SIRIUS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−395 686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8 231 577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190 008 507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192 288 477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JOCHRINO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GUSTAV HVIDE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Wernersholmvegen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954 386 937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AQUILA OG SIRIUS AS</a:t>
            </a:r>
          </a:p>
        </p:txBody>
      </p:sp>
    </p:spTree>
  </p:cSld>
  <p:clrMapOvr>
    <a:masterClrMapping xmlns:a="http://schemas.openxmlformats.org/drawingml/2006/main"/>
  </p:clrMapOvr>
</p:sld>
</file>