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5fdec118a04c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f17478a4ac4ba0"/>
  </p:sldMasterIdLst>
  <p:sldIdLst>
    <p:sldId xmlns:r="http://schemas.openxmlformats.org/officeDocument/2006/relationships" id="256" r:id="R7e104a27a9254234"/>
    <p:sldId xmlns:r="http://schemas.openxmlformats.org/officeDocument/2006/relationships" id="257" r:id="R2af29d5e72ec4871"/>
    <p:sldId xmlns:r="http://schemas.openxmlformats.org/officeDocument/2006/relationships" id="258" r:id="Rc703f35e7ebc4a58"/>
    <p:sldId xmlns:r="http://schemas.openxmlformats.org/officeDocument/2006/relationships" id="259" r:id="R7fe4d879a3ab459e"/>
    <p:sldId xmlns:r="http://schemas.openxmlformats.org/officeDocument/2006/relationships" id="260" r:id="R0a789a64563f4b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f17478a4ac4ba0" /><Relationship Type="http://schemas.openxmlformats.org/officeDocument/2006/relationships/slide" Target="/ppt/slides/slide1.xml" Id="R7e104a27a9254234" /><Relationship Type="http://schemas.openxmlformats.org/officeDocument/2006/relationships/slide" Target="/ppt/slides/slide2.xml" Id="R2af29d5e72ec4871" /><Relationship Type="http://schemas.openxmlformats.org/officeDocument/2006/relationships/slide" Target="/ppt/slides/slide3.xml" Id="Rc703f35e7ebc4a58" /><Relationship Type="http://schemas.openxmlformats.org/officeDocument/2006/relationships/slide" Target="/ppt/slides/slide4.xml" Id="R7fe4d879a3ab459e" /><Relationship Type="http://schemas.openxmlformats.org/officeDocument/2006/relationships/slide" Target="/ppt/slides/slide5.xml" Id="R0a789a64563f4b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9f1bb6b98c4c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c9c0188e5436f" /><Relationship Type="http://schemas.openxmlformats.org/officeDocument/2006/relationships/theme" Target="/ppt/slideMasters/theme/theme1.xml" Id="R066deef5d98349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0c9c0188e543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e2bc8c07740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8c7b0362d4a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19cecfbb74f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a11e0931342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0ca8adc1748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 H FOLGERØ BYGGFIRMA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 H FOLGERØ BYGGFIRMA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 H FOLGERØ BYGGFIRMA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 H FOLGERØ BYGGFIRMA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 H FOLGERØ BYGGFIRMA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 H FOLGERØ BYGGFIRMA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Harry Folgerø, Hamnevegen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56307319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byggmesterhfolgero@gmail.com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www.byggmesterfolgero.no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954 392 449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 H FOLGERØ BYGGFIRMA</a:t>
            </a:r>
          </a:p>
        </p:txBody>
      </p:sp>
    </p:spTree>
  </p:cSld>
  <p:clrMapOvr>
    <a:masterClrMapping xmlns:a="http://schemas.openxmlformats.org/drawingml/2006/main"/>
  </p:clrMapOvr>
</p:sld>
</file>