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c27972f60f7431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94291366564e86"/>
  </p:sldMasterIdLst>
  <p:sldIdLst>
    <p:sldId xmlns:r="http://schemas.openxmlformats.org/officeDocument/2006/relationships" id="256" r:id="R0c1c828ee836488c"/>
    <p:sldId xmlns:r="http://schemas.openxmlformats.org/officeDocument/2006/relationships" id="257" r:id="R90eb386c99054b65"/>
    <p:sldId xmlns:r="http://schemas.openxmlformats.org/officeDocument/2006/relationships" id="258" r:id="Rc848e6c08606405a"/>
    <p:sldId xmlns:r="http://schemas.openxmlformats.org/officeDocument/2006/relationships" id="259" r:id="Rf7be575329bd49c7"/>
    <p:sldId xmlns:r="http://schemas.openxmlformats.org/officeDocument/2006/relationships" id="260" r:id="Rdc4aefac33664d20"/>
    <p:sldId xmlns:r="http://schemas.openxmlformats.org/officeDocument/2006/relationships" id="261" r:id="R050a39fd76084450"/>
    <p:sldId xmlns:r="http://schemas.openxmlformats.org/officeDocument/2006/relationships" id="262" r:id="R11b5fc2f0f1744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94291366564e86" /><Relationship Type="http://schemas.openxmlformats.org/officeDocument/2006/relationships/slide" Target="/ppt/slides/slide1.xml" Id="R0c1c828ee836488c" /><Relationship Type="http://schemas.openxmlformats.org/officeDocument/2006/relationships/slide" Target="/ppt/slides/slide2.xml" Id="R90eb386c99054b65" /><Relationship Type="http://schemas.openxmlformats.org/officeDocument/2006/relationships/slide" Target="/ppt/slides/slide3.xml" Id="Rc848e6c08606405a" /><Relationship Type="http://schemas.openxmlformats.org/officeDocument/2006/relationships/slide" Target="/ppt/slides/slide4.xml" Id="Rf7be575329bd49c7" /><Relationship Type="http://schemas.openxmlformats.org/officeDocument/2006/relationships/slide" Target="/ppt/slides/slide5.xml" Id="Rdc4aefac33664d20" /><Relationship Type="http://schemas.openxmlformats.org/officeDocument/2006/relationships/slide" Target="/ppt/slides/slide6.xml" Id="R050a39fd76084450" /><Relationship Type="http://schemas.openxmlformats.org/officeDocument/2006/relationships/slide" Target="/ppt/slides/slide7.xml" Id="R11b5fc2f0f1744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625bd574f74fe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c74d4843ea4a4b" /><Relationship Type="http://schemas.openxmlformats.org/officeDocument/2006/relationships/theme" Target="/ppt/slideMasters/theme/theme1.xml" Id="Rdf6b7841ca78430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c74d4843ea4a4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2df63725a94c8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c60a0210ba4f4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1d39b25b4941c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fed6bc808042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0b1cfc237b419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b2bebb415f4d3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af4d2e717c402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STENSAAS REINSDYRSLAKTERI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STENSAAS REINSDYRSLAKTERI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STENSAAS REINSDYRSLAKTERI AS ble etablert [år] og holder til i Røros.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STENSAAS REINSDYRSLAKTERI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STENSAAS REINSDYRSLAKTERI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STENSAAS REINSDYRSLAKTERI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128 818 271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10 478 081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7 268 913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25 317 914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63 935 610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STENSAAS REINSDYRSLAKTERI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ARNSTEIN STENSAAS  –  52,0 %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HARRY SORKEN  –  24,0 %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MAGNE STRICKERT  –  24,0 %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STENSAAS REINSDYRSLAKTERI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Feragsveien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7375 Røros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41 90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firmapost@stensaas.no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www.stensaas.no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954 463 028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STENSAAS REINSDYRSLAKTERI AS</a:t>
            </a:r>
          </a:p>
        </p:txBody>
      </p:sp>
    </p:spTree>
  </p:cSld>
  <p:clrMapOvr>
    <a:masterClrMapping xmlns:a="http://schemas.openxmlformats.org/drawingml/2006/main"/>
  </p:clrMapOvr>
</p:sld>
</file>