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3e90b7cc8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0527dfa374248"/>
  </p:sldMasterIdLst>
  <p:sldIdLst>
    <p:sldId xmlns:r="http://schemas.openxmlformats.org/officeDocument/2006/relationships" id="256" r:id="R000f3d261bde4f7f"/>
    <p:sldId xmlns:r="http://schemas.openxmlformats.org/officeDocument/2006/relationships" id="257" r:id="R2e4a20434f97483c"/>
    <p:sldId xmlns:r="http://schemas.openxmlformats.org/officeDocument/2006/relationships" id="258" r:id="R338119ecdc5e4c41"/>
    <p:sldId xmlns:r="http://schemas.openxmlformats.org/officeDocument/2006/relationships" id="259" r:id="Rbc237195cdc44fbf"/>
    <p:sldId xmlns:r="http://schemas.openxmlformats.org/officeDocument/2006/relationships" id="260" r:id="Rd5e157a229e24072"/>
    <p:sldId xmlns:r="http://schemas.openxmlformats.org/officeDocument/2006/relationships" id="261" r:id="R865df3fe94094b35"/>
    <p:sldId xmlns:r="http://schemas.openxmlformats.org/officeDocument/2006/relationships" id="262" r:id="Rf2650ab0e515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0527dfa374248" /><Relationship Type="http://schemas.openxmlformats.org/officeDocument/2006/relationships/slide" Target="/ppt/slides/slide1.xml" Id="R000f3d261bde4f7f" /><Relationship Type="http://schemas.openxmlformats.org/officeDocument/2006/relationships/slide" Target="/ppt/slides/slide2.xml" Id="R2e4a20434f97483c" /><Relationship Type="http://schemas.openxmlformats.org/officeDocument/2006/relationships/slide" Target="/ppt/slides/slide3.xml" Id="R338119ecdc5e4c41" /><Relationship Type="http://schemas.openxmlformats.org/officeDocument/2006/relationships/slide" Target="/ppt/slides/slide4.xml" Id="Rbc237195cdc44fbf" /><Relationship Type="http://schemas.openxmlformats.org/officeDocument/2006/relationships/slide" Target="/ppt/slides/slide5.xml" Id="Rd5e157a229e24072" /><Relationship Type="http://schemas.openxmlformats.org/officeDocument/2006/relationships/slide" Target="/ppt/slides/slide6.xml" Id="R865df3fe94094b35" /><Relationship Type="http://schemas.openxmlformats.org/officeDocument/2006/relationships/slide" Target="/ppt/slides/slide7.xml" Id="Rf2650ab0e515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394c7378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da2902dc4652" /><Relationship Type="http://schemas.openxmlformats.org/officeDocument/2006/relationships/theme" Target="/ppt/slideMasters/theme/theme1.xml" Id="R0356476f082c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cda2902dc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3770a86d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3aa0ec97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3b1380a5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8f6980f5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fcdddb35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4cf948bc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6e16b33d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JMS MASKIN AS ble etablert [år] og holder til i Ramfjordbotn.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1 398 780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Fossbakkvegen 35, Andersdal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9027 Ramfjordbotn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86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post@jmsmaskin.no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www.jmsmaskin.no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954 466 132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MASKIN AS</a:t>
            </a:r>
          </a:p>
        </p:txBody>
      </p:sp>
    </p:spTree>
  </p:cSld>
  <p:clrMapOvr>
    <a:masterClrMapping xmlns:a="http://schemas.openxmlformats.org/drawingml/2006/main"/>
  </p:clrMapOvr>
</p:sld>
</file>