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c092a14bff49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baa774b9824cea"/>
  </p:sldMasterIdLst>
  <p:sldIdLst>
    <p:sldId xmlns:r="http://schemas.openxmlformats.org/officeDocument/2006/relationships" id="256" r:id="R7c1fd65651ba4800"/>
    <p:sldId xmlns:r="http://schemas.openxmlformats.org/officeDocument/2006/relationships" id="257" r:id="Rfe32b8c857204b1c"/>
    <p:sldId xmlns:r="http://schemas.openxmlformats.org/officeDocument/2006/relationships" id="258" r:id="R94c64f86ceaf491c"/>
    <p:sldId xmlns:r="http://schemas.openxmlformats.org/officeDocument/2006/relationships" id="259" r:id="Rf19f21324d7142a9"/>
    <p:sldId xmlns:r="http://schemas.openxmlformats.org/officeDocument/2006/relationships" id="260" r:id="R81129d008b184e21"/>
    <p:sldId xmlns:r="http://schemas.openxmlformats.org/officeDocument/2006/relationships" id="261" r:id="R9b7425ad894d43f3"/>
    <p:sldId xmlns:r="http://schemas.openxmlformats.org/officeDocument/2006/relationships" id="262" r:id="Rd6440d64b5624d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baa774b9824cea" /><Relationship Type="http://schemas.openxmlformats.org/officeDocument/2006/relationships/slide" Target="/ppt/slides/slide1.xml" Id="R7c1fd65651ba4800" /><Relationship Type="http://schemas.openxmlformats.org/officeDocument/2006/relationships/slide" Target="/ppt/slides/slide2.xml" Id="Rfe32b8c857204b1c" /><Relationship Type="http://schemas.openxmlformats.org/officeDocument/2006/relationships/slide" Target="/ppt/slides/slide3.xml" Id="R94c64f86ceaf491c" /><Relationship Type="http://schemas.openxmlformats.org/officeDocument/2006/relationships/slide" Target="/ppt/slides/slide4.xml" Id="Rf19f21324d7142a9" /><Relationship Type="http://schemas.openxmlformats.org/officeDocument/2006/relationships/slide" Target="/ppt/slides/slide5.xml" Id="R81129d008b184e21" /><Relationship Type="http://schemas.openxmlformats.org/officeDocument/2006/relationships/slide" Target="/ppt/slides/slide6.xml" Id="R9b7425ad894d43f3" /><Relationship Type="http://schemas.openxmlformats.org/officeDocument/2006/relationships/slide" Target="/ppt/slides/slide7.xml" Id="Rd6440d64b5624d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b3fbcb7ba46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8dfd10fb6447e" /><Relationship Type="http://schemas.openxmlformats.org/officeDocument/2006/relationships/theme" Target="/ppt/slideMasters/theme/theme1.xml" Id="R8c38f855d2ee4a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d8dfd10fb644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1243d7bf544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4d1684b604a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3abde9cda4f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dfd25ffbc40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901bbc94f4d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055b1cabd40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deeacb5044a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HAADEM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HAADEM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HAADEM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HAADEM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HAADEM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HAADEM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−852 776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2 502 696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58 297 617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78 804 001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HAADEM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SISSENER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HAADEM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BRANDE HAADEM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HAADEM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HAADEM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HAADEM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76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954 501 450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HAADEM INVEST AS</a:t>
            </a:r>
          </a:p>
        </p:txBody>
      </p:sp>
    </p:spTree>
  </p:cSld>
  <p:clrMapOvr>
    <a:masterClrMapping xmlns:a="http://schemas.openxmlformats.org/drawingml/2006/main"/>
  </p:clrMapOvr>
</p:sld>
</file>