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37780b3a4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f4e3bcaa354f49"/>
  </p:sldMasterIdLst>
  <p:sldIdLst>
    <p:sldId xmlns:r="http://schemas.openxmlformats.org/officeDocument/2006/relationships" id="256" r:id="R1fe5cbb0cdf84517"/>
    <p:sldId xmlns:r="http://schemas.openxmlformats.org/officeDocument/2006/relationships" id="257" r:id="Rfb2fee3c518c48b2"/>
    <p:sldId xmlns:r="http://schemas.openxmlformats.org/officeDocument/2006/relationships" id="258" r:id="R7be7ffc781a24eda"/>
    <p:sldId xmlns:r="http://schemas.openxmlformats.org/officeDocument/2006/relationships" id="259" r:id="R8e80e0c0ec3c4b4b"/>
    <p:sldId xmlns:r="http://schemas.openxmlformats.org/officeDocument/2006/relationships" id="260" r:id="Redf967061b5a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4e3bcaa354f49" /><Relationship Type="http://schemas.openxmlformats.org/officeDocument/2006/relationships/slide" Target="/ppt/slides/slide1.xml" Id="R1fe5cbb0cdf84517" /><Relationship Type="http://schemas.openxmlformats.org/officeDocument/2006/relationships/slide" Target="/ppt/slides/slide2.xml" Id="Rfb2fee3c518c48b2" /><Relationship Type="http://schemas.openxmlformats.org/officeDocument/2006/relationships/slide" Target="/ppt/slides/slide3.xml" Id="R7be7ffc781a24eda" /><Relationship Type="http://schemas.openxmlformats.org/officeDocument/2006/relationships/slide" Target="/ppt/slides/slide4.xml" Id="R8e80e0c0ec3c4b4b" /><Relationship Type="http://schemas.openxmlformats.org/officeDocument/2006/relationships/slide" Target="/ppt/slides/slide5.xml" Id="Redf967061b5a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0b95f32564a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cd6730fe848c8" /><Relationship Type="http://schemas.openxmlformats.org/officeDocument/2006/relationships/theme" Target="/ppt/slideMasters/theme/theme1.xml" Id="R9eebb7993e1d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cd6730fe848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1bf8c03845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b7e8b6b91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eafe1fbd3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2be6881a7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51c5edfe8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 KOMMUNE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25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post@ovre-eiker.kommune.no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www.ovre-eiker.kommune.no/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