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7d462e71f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debdf6a244cdf"/>
  </p:sldMasterIdLst>
  <p:sldIdLst>
    <p:sldId xmlns:r="http://schemas.openxmlformats.org/officeDocument/2006/relationships" id="256" r:id="R8175381674e04454"/>
    <p:sldId xmlns:r="http://schemas.openxmlformats.org/officeDocument/2006/relationships" id="257" r:id="Rc95294c7f21b4e9a"/>
    <p:sldId xmlns:r="http://schemas.openxmlformats.org/officeDocument/2006/relationships" id="258" r:id="R7b13dda052ad41e9"/>
    <p:sldId xmlns:r="http://schemas.openxmlformats.org/officeDocument/2006/relationships" id="259" r:id="Rcf28f1015e1a4a87"/>
    <p:sldId xmlns:r="http://schemas.openxmlformats.org/officeDocument/2006/relationships" id="260" r:id="Rd5f9a9bcedcf4173"/>
    <p:sldId xmlns:r="http://schemas.openxmlformats.org/officeDocument/2006/relationships" id="261" r:id="Rad83dde5343d4acf"/>
    <p:sldId xmlns:r="http://schemas.openxmlformats.org/officeDocument/2006/relationships" id="262" r:id="R0e0fa27b94c9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debdf6a244cdf" /><Relationship Type="http://schemas.openxmlformats.org/officeDocument/2006/relationships/slide" Target="/ppt/slides/slide1.xml" Id="R8175381674e04454" /><Relationship Type="http://schemas.openxmlformats.org/officeDocument/2006/relationships/slide" Target="/ppt/slides/slide2.xml" Id="Rc95294c7f21b4e9a" /><Relationship Type="http://schemas.openxmlformats.org/officeDocument/2006/relationships/slide" Target="/ppt/slides/slide3.xml" Id="R7b13dda052ad41e9" /><Relationship Type="http://schemas.openxmlformats.org/officeDocument/2006/relationships/slide" Target="/ppt/slides/slide4.xml" Id="Rcf28f1015e1a4a87" /><Relationship Type="http://schemas.openxmlformats.org/officeDocument/2006/relationships/slide" Target="/ppt/slides/slide5.xml" Id="Rd5f9a9bcedcf4173" /><Relationship Type="http://schemas.openxmlformats.org/officeDocument/2006/relationships/slide" Target="/ppt/slides/slide6.xml" Id="Rad83dde5343d4acf" /><Relationship Type="http://schemas.openxmlformats.org/officeDocument/2006/relationships/slide" Target="/ppt/slides/slide7.xml" Id="R0e0fa27b94c9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ec973875a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16e561d64e9a" /><Relationship Type="http://schemas.openxmlformats.org/officeDocument/2006/relationships/theme" Target="/ppt/slideMasters/theme/theme1.xml" Id="Refafb8604ae8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016e561d6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2f6eaaf3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5e8cbaf0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a12fc531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d73c7bac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4a47e08e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7f82e20e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7697c4886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FONDENES AUT RØRLEGGERFIRMA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FONDENES AUT RØRLEGGERFIRMA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BEFO HOLDING AS  –  56,7 %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TOMMY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Fantoftneset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954 623 718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FONDENES AUT RØRLEGGERFIRMA AS</a:t>
            </a:r>
          </a:p>
        </p:txBody>
      </p:sp>
    </p:spTree>
  </p:cSld>
  <p:clrMapOvr>
    <a:masterClrMapping xmlns:a="http://schemas.openxmlformats.org/drawingml/2006/main"/>
  </p:clrMapOvr>
</p:sld>
</file>