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17e40ecae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5a03ee76d4d94"/>
  </p:sldMasterIdLst>
  <p:sldIdLst>
    <p:sldId xmlns:r="http://schemas.openxmlformats.org/officeDocument/2006/relationships" id="256" r:id="Rdcc65d7114314dc6"/>
    <p:sldId xmlns:r="http://schemas.openxmlformats.org/officeDocument/2006/relationships" id="257" r:id="R9ad4cfbf2a844fcb"/>
    <p:sldId xmlns:r="http://schemas.openxmlformats.org/officeDocument/2006/relationships" id="258" r:id="Raafb26ad5b8340b7"/>
    <p:sldId xmlns:r="http://schemas.openxmlformats.org/officeDocument/2006/relationships" id="259" r:id="Rd0125d92ef364414"/>
    <p:sldId xmlns:r="http://schemas.openxmlformats.org/officeDocument/2006/relationships" id="260" r:id="Rfc14789927304910"/>
    <p:sldId xmlns:r="http://schemas.openxmlformats.org/officeDocument/2006/relationships" id="261" r:id="R1d250b58f9ce4873"/>
    <p:sldId xmlns:r="http://schemas.openxmlformats.org/officeDocument/2006/relationships" id="262" r:id="R0a00861a5319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5a03ee76d4d94" /><Relationship Type="http://schemas.openxmlformats.org/officeDocument/2006/relationships/slide" Target="/ppt/slides/slide1.xml" Id="Rdcc65d7114314dc6" /><Relationship Type="http://schemas.openxmlformats.org/officeDocument/2006/relationships/slide" Target="/ppt/slides/slide2.xml" Id="R9ad4cfbf2a844fcb" /><Relationship Type="http://schemas.openxmlformats.org/officeDocument/2006/relationships/slide" Target="/ppt/slides/slide3.xml" Id="Raafb26ad5b8340b7" /><Relationship Type="http://schemas.openxmlformats.org/officeDocument/2006/relationships/slide" Target="/ppt/slides/slide4.xml" Id="Rd0125d92ef364414" /><Relationship Type="http://schemas.openxmlformats.org/officeDocument/2006/relationships/slide" Target="/ppt/slides/slide5.xml" Id="Rfc14789927304910" /><Relationship Type="http://schemas.openxmlformats.org/officeDocument/2006/relationships/slide" Target="/ppt/slides/slide6.xml" Id="R1d250b58f9ce4873" /><Relationship Type="http://schemas.openxmlformats.org/officeDocument/2006/relationships/slide" Target="/ppt/slides/slide7.xml" Id="R0a00861a5319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828f57a40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5944ed83d4a9e" /><Relationship Type="http://schemas.openxmlformats.org/officeDocument/2006/relationships/theme" Target="/ppt/slideMasters/theme/theme1.xml" Id="Rc93cec5fc3a9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5944ed83d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1d217c845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9f0e527d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8b98a2177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684b5747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0af4b06e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8a0f0952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98b169411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VEST-CONSULT SUNNFJORD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VEST-CONSULT SUNNFJORD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STEIETUN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MAGNY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Gisle Olsen, Gamlestøylsvegen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954 686 027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VEST-CONSULT SUNNFJORD AS</a:t>
            </a:r>
          </a:p>
        </p:txBody>
      </p:sp>
    </p:spTree>
  </p:cSld>
  <p:clrMapOvr>
    <a:masterClrMapping xmlns:a="http://schemas.openxmlformats.org/drawingml/2006/main"/>
  </p:clrMapOvr>
</p:sld>
</file>