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a5c1e91325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29456c8d144fb3"/>
  </p:sldMasterIdLst>
  <p:sldIdLst>
    <p:sldId xmlns:r="http://schemas.openxmlformats.org/officeDocument/2006/relationships" id="256" r:id="R2955a525b3ef47b6"/>
    <p:sldId xmlns:r="http://schemas.openxmlformats.org/officeDocument/2006/relationships" id="257" r:id="Rf08e87c7c8584262"/>
    <p:sldId xmlns:r="http://schemas.openxmlformats.org/officeDocument/2006/relationships" id="258" r:id="Rc5a23bc56add491c"/>
    <p:sldId xmlns:r="http://schemas.openxmlformats.org/officeDocument/2006/relationships" id="259" r:id="R13744b7fbaea4aac"/>
    <p:sldId xmlns:r="http://schemas.openxmlformats.org/officeDocument/2006/relationships" id="260" r:id="R0db0a1e8ed80469e"/>
    <p:sldId xmlns:r="http://schemas.openxmlformats.org/officeDocument/2006/relationships" id="261" r:id="R321bd67b8eba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9456c8d144fb3" /><Relationship Type="http://schemas.openxmlformats.org/officeDocument/2006/relationships/slide" Target="/ppt/slides/slide1.xml" Id="R2955a525b3ef47b6" /><Relationship Type="http://schemas.openxmlformats.org/officeDocument/2006/relationships/slide" Target="/ppt/slides/slide2.xml" Id="Rf08e87c7c8584262" /><Relationship Type="http://schemas.openxmlformats.org/officeDocument/2006/relationships/slide" Target="/ppt/slides/slide3.xml" Id="Rc5a23bc56add491c" /><Relationship Type="http://schemas.openxmlformats.org/officeDocument/2006/relationships/slide" Target="/ppt/slides/slide4.xml" Id="R13744b7fbaea4aac" /><Relationship Type="http://schemas.openxmlformats.org/officeDocument/2006/relationships/slide" Target="/ppt/slides/slide5.xml" Id="R0db0a1e8ed80469e" /><Relationship Type="http://schemas.openxmlformats.org/officeDocument/2006/relationships/slide" Target="/ppt/slides/slide6.xml" Id="R321bd67b8eba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919f8b92d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c32f1e0a14cd0" /><Relationship Type="http://schemas.openxmlformats.org/officeDocument/2006/relationships/theme" Target="/ppt/slideMasters/theme/theme1.xml" Id="Rd0980d4930a04f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c32f1e0a1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dca97b3c3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351a7108b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4a1992d7a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b07c3b104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3330a68a5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9e3a8cd1149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SPEIDERFORBUND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SPEIDERFORBUND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88 131 183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63 669 435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84 485 262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nsf@speiding.no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www.speiding.no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954 877 841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SPEIDERFORBUND</a:t>
            </a:r>
          </a:p>
        </p:txBody>
      </p:sp>
    </p:spTree>
  </p:cSld>
  <p:clrMapOvr>
    <a:masterClrMapping xmlns:a="http://schemas.openxmlformats.org/drawingml/2006/main"/>
  </p:clrMapOvr>
</p:sld>
</file>