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5f965eeb774f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06cee4a8484969"/>
  </p:sldMasterIdLst>
  <p:sldIdLst>
    <p:sldId xmlns:r="http://schemas.openxmlformats.org/officeDocument/2006/relationships" id="256" r:id="R732e5ae228e741a2"/>
    <p:sldId xmlns:r="http://schemas.openxmlformats.org/officeDocument/2006/relationships" id="257" r:id="Re9762fa983744c3c"/>
    <p:sldId xmlns:r="http://schemas.openxmlformats.org/officeDocument/2006/relationships" id="258" r:id="Rc16f029d6e744d48"/>
    <p:sldId xmlns:r="http://schemas.openxmlformats.org/officeDocument/2006/relationships" id="259" r:id="Rb7ee721bf0944351"/>
    <p:sldId xmlns:r="http://schemas.openxmlformats.org/officeDocument/2006/relationships" id="260" r:id="R8f5efbcc439e4820"/>
    <p:sldId xmlns:r="http://schemas.openxmlformats.org/officeDocument/2006/relationships" id="261" r:id="Rc2bc1eb7ad1949db"/>
    <p:sldId xmlns:r="http://schemas.openxmlformats.org/officeDocument/2006/relationships" id="262" r:id="R1a8bfae1859249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6cee4a8484969" /><Relationship Type="http://schemas.openxmlformats.org/officeDocument/2006/relationships/slide" Target="/ppt/slides/slide1.xml" Id="R732e5ae228e741a2" /><Relationship Type="http://schemas.openxmlformats.org/officeDocument/2006/relationships/slide" Target="/ppt/slides/slide2.xml" Id="Re9762fa983744c3c" /><Relationship Type="http://schemas.openxmlformats.org/officeDocument/2006/relationships/slide" Target="/ppt/slides/slide3.xml" Id="Rc16f029d6e744d48" /><Relationship Type="http://schemas.openxmlformats.org/officeDocument/2006/relationships/slide" Target="/ppt/slides/slide4.xml" Id="Rb7ee721bf0944351" /><Relationship Type="http://schemas.openxmlformats.org/officeDocument/2006/relationships/slide" Target="/ppt/slides/slide5.xml" Id="R8f5efbcc439e4820" /><Relationship Type="http://schemas.openxmlformats.org/officeDocument/2006/relationships/slide" Target="/ppt/slides/slide6.xml" Id="Rc2bc1eb7ad1949db" /><Relationship Type="http://schemas.openxmlformats.org/officeDocument/2006/relationships/slide" Target="/ppt/slides/slide7.xml" Id="R1a8bfae1859249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2325cc1a445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1b42cf6734d18" /><Relationship Type="http://schemas.openxmlformats.org/officeDocument/2006/relationships/theme" Target="/ppt/slideMasters/theme/theme1.xml" Id="R8f33f5c7591144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81b42cf6734d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540f85b2149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318cace6b48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07178617b41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cb85311fc4e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c5825b7534b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0666db1ff46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ca919b5d34c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MYHRE ØSTFOLD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MYHRE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MYHRE ØSTFOLD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MYHRE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MYHRE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MYHRE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6 672 740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459 740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4 533 182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MYHRE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DANNEVIG MORTEN  –  61,5 %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STEINAR  –  38,5 %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MYHRE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1706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12 61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954 878 090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MYHRE ØSTFOLD AS</a:t>
            </a:r>
          </a:p>
        </p:txBody>
      </p:sp>
    </p:spTree>
  </p:cSld>
  <p:clrMapOvr>
    <a:masterClrMapping xmlns:a="http://schemas.openxmlformats.org/drawingml/2006/main"/>
  </p:clrMapOvr>
</p:sld>
</file>