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90a845e1c47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5303087c7542b9"/>
  </p:sldMasterIdLst>
  <p:sldIdLst>
    <p:sldId xmlns:r="http://schemas.openxmlformats.org/officeDocument/2006/relationships" id="256" r:id="R5f774c93b4524ec7"/>
    <p:sldId xmlns:r="http://schemas.openxmlformats.org/officeDocument/2006/relationships" id="257" r:id="R118908d5fd2d4fab"/>
    <p:sldId xmlns:r="http://schemas.openxmlformats.org/officeDocument/2006/relationships" id="258" r:id="R7877923f05a14dad"/>
    <p:sldId xmlns:r="http://schemas.openxmlformats.org/officeDocument/2006/relationships" id="259" r:id="Rca4ac9d4df894b5d"/>
    <p:sldId xmlns:r="http://schemas.openxmlformats.org/officeDocument/2006/relationships" id="260" r:id="R1caa3d9528f4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5303087c7542b9" /><Relationship Type="http://schemas.openxmlformats.org/officeDocument/2006/relationships/slide" Target="/ppt/slides/slide1.xml" Id="R5f774c93b4524ec7" /><Relationship Type="http://schemas.openxmlformats.org/officeDocument/2006/relationships/slide" Target="/ppt/slides/slide2.xml" Id="R118908d5fd2d4fab" /><Relationship Type="http://schemas.openxmlformats.org/officeDocument/2006/relationships/slide" Target="/ppt/slides/slide3.xml" Id="R7877923f05a14dad" /><Relationship Type="http://schemas.openxmlformats.org/officeDocument/2006/relationships/slide" Target="/ppt/slides/slide4.xml" Id="Rca4ac9d4df894b5d" /><Relationship Type="http://schemas.openxmlformats.org/officeDocument/2006/relationships/slide" Target="/ppt/slides/slide5.xml" Id="R1caa3d9528f4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9f1bbfeb247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d101e351f4a93" /><Relationship Type="http://schemas.openxmlformats.org/officeDocument/2006/relationships/theme" Target="/ppt/slideMasters/theme/theme1.xml" Id="Ree56ca43ebdb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d101e351f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5046aafe5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13fade4f248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d943f0fec4e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9e62870bd44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20bb316ea4a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LANGNES MASKINSTASJON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MASKINSTASJON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LANGNES MASKINSTASJON DA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MASKINSTASJON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MASKINSTASJON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MASKINSTASJON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Langnesvegen 142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954 936 244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LANGNES MASKINSTASJON DA</a:t>
            </a:r>
          </a:p>
        </p:txBody>
      </p:sp>
    </p:spTree>
  </p:cSld>
  <p:clrMapOvr>
    <a:masterClrMapping xmlns:a="http://schemas.openxmlformats.org/drawingml/2006/main"/>
  </p:clrMapOvr>
</p:sld>
</file>