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ad35436a7847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0c73ae71884e44"/>
  </p:sldMasterIdLst>
  <p:sldIdLst>
    <p:sldId xmlns:r="http://schemas.openxmlformats.org/officeDocument/2006/relationships" id="256" r:id="R79b3c1f1edaf410c"/>
    <p:sldId xmlns:r="http://schemas.openxmlformats.org/officeDocument/2006/relationships" id="257" r:id="Rf76e3973afa1442a"/>
    <p:sldId xmlns:r="http://schemas.openxmlformats.org/officeDocument/2006/relationships" id="258" r:id="R485e9221671a4796"/>
    <p:sldId xmlns:r="http://schemas.openxmlformats.org/officeDocument/2006/relationships" id="259" r:id="Rfb6cac3be91d4f7a"/>
    <p:sldId xmlns:r="http://schemas.openxmlformats.org/officeDocument/2006/relationships" id="260" r:id="Rf83cc7d2fd334a04"/>
    <p:sldId xmlns:r="http://schemas.openxmlformats.org/officeDocument/2006/relationships" id="261" r:id="Rca0c651f4d214b12"/>
    <p:sldId xmlns:r="http://schemas.openxmlformats.org/officeDocument/2006/relationships" id="262" r:id="Rf81ef626b61243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0c73ae71884e44" /><Relationship Type="http://schemas.openxmlformats.org/officeDocument/2006/relationships/slide" Target="/ppt/slides/slide1.xml" Id="R79b3c1f1edaf410c" /><Relationship Type="http://schemas.openxmlformats.org/officeDocument/2006/relationships/slide" Target="/ppt/slides/slide2.xml" Id="Rf76e3973afa1442a" /><Relationship Type="http://schemas.openxmlformats.org/officeDocument/2006/relationships/slide" Target="/ppt/slides/slide3.xml" Id="R485e9221671a4796" /><Relationship Type="http://schemas.openxmlformats.org/officeDocument/2006/relationships/slide" Target="/ppt/slides/slide4.xml" Id="Rfb6cac3be91d4f7a" /><Relationship Type="http://schemas.openxmlformats.org/officeDocument/2006/relationships/slide" Target="/ppt/slides/slide5.xml" Id="Rf83cc7d2fd334a04" /><Relationship Type="http://schemas.openxmlformats.org/officeDocument/2006/relationships/slide" Target="/ppt/slides/slide6.xml" Id="Rca0c651f4d214b12" /><Relationship Type="http://schemas.openxmlformats.org/officeDocument/2006/relationships/slide" Target="/ppt/slides/slide7.xml" Id="Rf81ef626b61243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9f8b316ba44e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601cf4fbb4cc1" /><Relationship Type="http://schemas.openxmlformats.org/officeDocument/2006/relationships/theme" Target="/ppt/slideMasters/theme/theme1.xml" Id="Rb3fbf2bb22fb46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5601cf4fbb4c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17a5a5f6e43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185cd070242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059fda14948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3636847b843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8af0ddffa4c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fc30272844a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3ea258d674e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MERCATOR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MERCATOR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MERCATOR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MERCATOR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MERCATOR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MERCATOR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7 601 241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283 392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239 389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1 857 702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3 670 659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MERCATOR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MERCATOR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MERCATOR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Vestengveien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1725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12 66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954 971 392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MERCATOR AS</a:t>
            </a:r>
          </a:p>
        </p:txBody>
      </p:sp>
    </p:spTree>
  </p:cSld>
  <p:clrMapOvr>
    <a:masterClrMapping xmlns:a="http://schemas.openxmlformats.org/drawingml/2006/main"/>
  </p:clrMapOvr>
</p:sld>
</file>