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7fdd11510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c4eb014214faf"/>
  </p:sldMasterIdLst>
  <p:sldIdLst>
    <p:sldId xmlns:r="http://schemas.openxmlformats.org/officeDocument/2006/relationships" id="256" r:id="R55fa398918ee45af"/>
    <p:sldId xmlns:r="http://schemas.openxmlformats.org/officeDocument/2006/relationships" id="257" r:id="R2c24c10db6fb47f7"/>
    <p:sldId xmlns:r="http://schemas.openxmlformats.org/officeDocument/2006/relationships" id="258" r:id="Rd82f9185287a4643"/>
    <p:sldId xmlns:r="http://schemas.openxmlformats.org/officeDocument/2006/relationships" id="259" r:id="Rec1c42c8acdb4355"/>
    <p:sldId xmlns:r="http://schemas.openxmlformats.org/officeDocument/2006/relationships" id="260" r:id="R3ba1486754614fec"/>
    <p:sldId xmlns:r="http://schemas.openxmlformats.org/officeDocument/2006/relationships" id="261" r:id="R0c4c0e30f6234c4c"/>
    <p:sldId xmlns:r="http://schemas.openxmlformats.org/officeDocument/2006/relationships" id="262" r:id="R659f5b1cfdea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c4eb014214faf" /><Relationship Type="http://schemas.openxmlformats.org/officeDocument/2006/relationships/slide" Target="/ppt/slides/slide1.xml" Id="R55fa398918ee45af" /><Relationship Type="http://schemas.openxmlformats.org/officeDocument/2006/relationships/slide" Target="/ppt/slides/slide2.xml" Id="R2c24c10db6fb47f7" /><Relationship Type="http://schemas.openxmlformats.org/officeDocument/2006/relationships/slide" Target="/ppt/slides/slide3.xml" Id="Rd82f9185287a4643" /><Relationship Type="http://schemas.openxmlformats.org/officeDocument/2006/relationships/slide" Target="/ppt/slides/slide4.xml" Id="Rec1c42c8acdb4355" /><Relationship Type="http://schemas.openxmlformats.org/officeDocument/2006/relationships/slide" Target="/ppt/slides/slide5.xml" Id="R3ba1486754614fec" /><Relationship Type="http://schemas.openxmlformats.org/officeDocument/2006/relationships/slide" Target="/ppt/slides/slide6.xml" Id="R0c4c0e30f6234c4c" /><Relationship Type="http://schemas.openxmlformats.org/officeDocument/2006/relationships/slide" Target="/ppt/slides/slide7.xml" Id="R659f5b1cfdea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a9ca36dc8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15e3cefc4fc0" /><Relationship Type="http://schemas.openxmlformats.org/officeDocument/2006/relationships/theme" Target="/ppt/slideMasters/theme/theme1.xml" Id="Re0ed0d042602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715e3cefc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4de0dac9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e6d6d966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4ec684ee8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07b05dab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39af1fbf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fa489173b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9633beae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