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219530982649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abda3bfc104a28"/>
  </p:sldMasterIdLst>
  <p:sldIdLst>
    <p:sldId xmlns:r="http://schemas.openxmlformats.org/officeDocument/2006/relationships" id="256" r:id="Rc0ed22e39c9c40c7"/>
    <p:sldId xmlns:r="http://schemas.openxmlformats.org/officeDocument/2006/relationships" id="257" r:id="R67bba11572b04e21"/>
    <p:sldId xmlns:r="http://schemas.openxmlformats.org/officeDocument/2006/relationships" id="258" r:id="R1e224e4f7c11491c"/>
    <p:sldId xmlns:r="http://schemas.openxmlformats.org/officeDocument/2006/relationships" id="259" r:id="Re5abf40d17904036"/>
    <p:sldId xmlns:r="http://schemas.openxmlformats.org/officeDocument/2006/relationships" id="260" r:id="Rb294a713ab9b44cf"/>
    <p:sldId xmlns:r="http://schemas.openxmlformats.org/officeDocument/2006/relationships" id="261" r:id="R160d9b48872645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abda3bfc104a28" /><Relationship Type="http://schemas.openxmlformats.org/officeDocument/2006/relationships/slide" Target="/ppt/slides/slide1.xml" Id="Rc0ed22e39c9c40c7" /><Relationship Type="http://schemas.openxmlformats.org/officeDocument/2006/relationships/slide" Target="/ppt/slides/slide2.xml" Id="R67bba11572b04e21" /><Relationship Type="http://schemas.openxmlformats.org/officeDocument/2006/relationships/slide" Target="/ppt/slides/slide3.xml" Id="R1e224e4f7c11491c" /><Relationship Type="http://schemas.openxmlformats.org/officeDocument/2006/relationships/slide" Target="/ppt/slides/slide4.xml" Id="Re5abf40d17904036" /><Relationship Type="http://schemas.openxmlformats.org/officeDocument/2006/relationships/slide" Target="/ppt/slides/slide5.xml" Id="Rb294a713ab9b44cf" /><Relationship Type="http://schemas.openxmlformats.org/officeDocument/2006/relationships/slide" Target="/ppt/slides/slide6.xml" Id="R160d9b48872645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39eb83c4034d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45f811ba24a58" /><Relationship Type="http://schemas.openxmlformats.org/officeDocument/2006/relationships/theme" Target="/ppt/slideMasters/theme/theme1.xml" Id="R511b0db3ecb64b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345f811ba24a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74ecc484044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4b252576a47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d7325ba8043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0a65573644c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61131d99447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9dfa9d5b447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INDREMISJONSFORBUNDET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INDREMISJONSFORBUNDET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26 516 322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1 057 393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1 928 158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90 469 284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116 925 621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31 42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imf@imf.no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www.imf.no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955 043 901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