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43651e873c4a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434a4e010e457c"/>
  </p:sldMasterIdLst>
  <p:sldIdLst>
    <p:sldId xmlns:r="http://schemas.openxmlformats.org/officeDocument/2006/relationships" id="256" r:id="Rb8505a3582c34877"/>
    <p:sldId xmlns:r="http://schemas.openxmlformats.org/officeDocument/2006/relationships" id="257" r:id="R31823ec56c8d4070"/>
    <p:sldId xmlns:r="http://schemas.openxmlformats.org/officeDocument/2006/relationships" id="258" r:id="R3acd2303c6934205"/>
    <p:sldId xmlns:r="http://schemas.openxmlformats.org/officeDocument/2006/relationships" id="259" r:id="R96f7937760ea4e3b"/>
    <p:sldId xmlns:r="http://schemas.openxmlformats.org/officeDocument/2006/relationships" id="260" r:id="Rcf5a4c9384624938"/>
    <p:sldId xmlns:r="http://schemas.openxmlformats.org/officeDocument/2006/relationships" id="261" r:id="R7fe72dae8b954715"/>
    <p:sldId xmlns:r="http://schemas.openxmlformats.org/officeDocument/2006/relationships" id="262" r:id="R98a548ce87ab43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34a4e010e457c" /><Relationship Type="http://schemas.openxmlformats.org/officeDocument/2006/relationships/slide" Target="/ppt/slides/slide1.xml" Id="Rb8505a3582c34877" /><Relationship Type="http://schemas.openxmlformats.org/officeDocument/2006/relationships/slide" Target="/ppt/slides/slide2.xml" Id="R31823ec56c8d4070" /><Relationship Type="http://schemas.openxmlformats.org/officeDocument/2006/relationships/slide" Target="/ppt/slides/slide3.xml" Id="R3acd2303c6934205" /><Relationship Type="http://schemas.openxmlformats.org/officeDocument/2006/relationships/slide" Target="/ppt/slides/slide4.xml" Id="R96f7937760ea4e3b" /><Relationship Type="http://schemas.openxmlformats.org/officeDocument/2006/relationships/slide" Target="/ppt/slides/slide5.xml" Id="Rcf5a4c9384624938" /><Relationship Type="http://schemas.openxmlformats.org/officeDocument/2006/relationships/slide" Target="/ppt/slides/slide6.xml" Id="R7fe72dae8b954715" /><Relationship Type="http://schemas.openxmlformats.org/officeDocument/2006/relationships/slide" Target="/ppt/slides/slide7.xml" Id="R98a548ce87ab43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923fc37af4c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722bab3a54c98" /><Relationship Type="http://schemas.openxmlformats.org/officeDocument/2006/relationships/theme" Target="/ppt/slideMasters/theme/theme1.xml" Id="R70d817d6933d48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4722bab3a54c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a5cd208f649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e1894cb7941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d6652c56d4d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3a2f95f6c4e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687f714eb48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b732f34b24a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add281e4047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ANGVIK GAMLE HANDELSSTED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GAMLE HANDELSSTED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ANGVIK GAMLE HANDELSSTED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GAMLE HANDELSSTED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GAMLE HANDELSSTED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GAMLE HANDELSSTED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5 014 181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1 914 862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30 095 660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80 533 639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GAMLE HANDELSSTED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HANDELSHUSET ANGVIK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EIENDOM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GAMLE HANDELSSTED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Nøisomhed, Fannestrandvegen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955 066 480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GAMLE HANDELSSTED AS</a:t>
            </a:r>
          </a:p>
        </p:txBody>
      </p:sp>
    </p:spTree>
  </p:cSld>
  <p:clrMapOvr>
    <a:masterClrMapping xmlns:a="http://schemas.openxmlformats.org/drawingml/2006/main"/>
  </p:clrMapOvr>
</p:sld>
</file>