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05efa7260d48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407bc1ccce49d2"/>
  </p:sldMasterIdLst>
  <p:sldIdLst>
    <p:sldId xmlns:r="http://schemas.openxmlformats.org/officeDocument/2006/relationships" id="256" r:id="R31b75aaecb094eb3"/>
    <p:sldId xmlns:r="http://schemas.openxmlformats.org/officeDocument/2006/relationships" id="257" r:id="Rba2753d4527f4bc5"/>
    <p:sldId xmlns:r="http://schemas.openxmlformats.org/officeDocument/2006/relationships" id="258" r:id="Re9a3925761e84994"/>
    <p:sldId xmlns:r="http://schemas.openxmlformats.org/officeDocument/2006/relationships" id="259" r:id="R288a330b8e76483f"/>
    <p:sldId xmlns:r="http://schemas.openxmlformats.org/officeDocument/2006/relationships" id="260" r:id="R0bf3bea94b4d4401"/>
    <p:sldId xmlns:r="http://schemas.openxmlformats.org/officeDocument/2006/relationships" id="261" r:id="Rfc14c252856b48b8"/>
    <p:sldId xmlns:r="http://schemas.openxmlformats.org/officeDocument/2006/relationships" id="262" r:id="Rcaa546b2204d47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407bc1ccce49d2" /><Relationship Type="http://schemas.openxmlformats.org/officeDocument/2006/relationships/slide" Target="/ppt/slides/slide1.xml" Id="R31b75aaecb094eb3" /><Relationship Type="http://schemas.openxmlformats.org/officeDocument/2006/relationships/slide" Target="/ppt/slides/slide2.xml" Id="Rba2753d4527f4bc5" /><Relationship Type="http://schemas.openxmlformats.org/officeDocument/2006/relationships/slide" Target="/ppt/slides/slide3.xml" Id="Re9a3925761e84994" /><Relationship Type="http://schemas.openxmlformats.org/officeDocument/2006/relationships/slide" Target="/ppt/slides/slide4.xml" Id="R288a330b8e76483f" /><Relationship Type="http://schemas.openxmlformats.org/officeDocument/2006/relationships/slide" Target="/ppt/slides/slide5.xml" Id="R0bf3bea94b4d4401" /><Relationship Type="http://schemas.openxmlformats.org/officeDocument/2006/relationships/slide" Target="/ppt/slides/slide6.xml" Id="Rfc14c252856b48b8" /><Relationship Type="http://schemas.openxmlformats.org/officeDocument/2006/relationships/slide" Target="/ppt/slides/slide7.xml" Id="Rcaa546b2204d47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d8350a52de40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0c1b661a84107" /><Relationship Type="http://schemas.openxmlformats.org/officeDocument/2006/relationships/theme" Target="/ppt/slideMasters/theme/theme1.xml" Id="R4107fbb3f1e247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e0c1b661a841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6aed4e72b4c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9eb78be474e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7df5ae1f242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c0475217a744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0e9d7830947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31f004881446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3f5f66a69d47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TVERBERG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TVERBERG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TVERBERG HOLDING AS ble etablert [år] og holder til i Voss.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TVERBERG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TVERBERG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TVERBERG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1 303 600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1 303 600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TVERBERG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TVERBERG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BERIT FASTELAND TVERBERG  –  17,1 %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TVERBERG  –  16,5 %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TVERBERG  –  16,5 %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TVERBERG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Bryneskogen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5700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955 254 813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TVERBERG HOLDING AS</a:t>
            </a:r>
          </a:p>
        </p:txBody>
      </p:sp>
    </p:spTree>
  </p:cSld>
  <p:clrMapOvr>
    <a:masterClrMapping xmlns:a="http://schemas.openxmlformats.org/drawingml/2006/main"/>
  </p:clrMapOvr>
</p:sld>
</file>