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3e3c91a6b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b8bcf18684ab1"/>
  </p:sldMasterIdLst>
  <p:sldIdLst>
    <p:sldId xmlns:r="http://schemas.openxmlformats.org/officeDocument/2006/relationships" id="256" r:id="R9f72f22b15a64dc3"/>
    <p:sldId xmlns:r="http://schemas.openxmlformats.org/officeDocument/2006/relationships" id="257" r:id="R17d3be06659f43d4"/>
    <p:sldId xmlns:r="http://schemas.openxmlformats.org/officeDocument/2006/relationships" id="258" r:id="R9344a615f1824bda"/>
    <p:sldId xmlns:r="http://schemas.openxmlformats.org/officeDocument/2006/relationships" id="259" r:id="R83d77ac2161d4cde"/>
    <p:sldId xmlns:r="http://schemas.openxmlformats.org/officeDocument/2006/relationships" id="260" r:id="R7856c89c0c0e4c8e"/>
    <p:sldId xmlns:r="http://schemas.openxmlformats.org/officeDocument/2006/relationships" id="261" r:id="Rdeeacafaaee54790"/>
    <p:sldId xmlns:r="http://schemas.openxmlformats.org/officeDocument/2006/relationships" id="262" r:id="Re3a80b35c421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b8bcf18684ab1" /><Relationship Type="http://schemas.openxmlformats.org/officeDocument/2006/relationships/slide" Target="/ppt/slides/slide1.xml" Id="R9f72f22b15a64dc3" /><Relationship Type="http://schemas.openxmlformats.org/officeDocument/2006/relationships/slide" Target="/ppt/slides/slide2.xml" Id="R17d3be06659f43d4" /><Relationship Type="http://schemas.openxmlformats.org/officeDocument/2006/relationships/slide" Target="/ppt/slides/slide3.xml" Id="R9344a615f1824bda" /><Relationship Type="http://schemas.openxmlformats.org/officeDocument/2006/relationships/slide" Target="/ppt/slides/slide4.xml" Id="R83d77ac2161d4cde" /><Relationship Type="http://schemas.openxmlformats.org/officeDocument/2006/relationships/slide" Target="/ppt/slides/slide5.xml" Id="R7856c89c0c0e4c8e" /><Relationship Type="http://schemas.openxmlformats.org/officeDocument/2006/relationships/slide" Target="/ppt/slides/slide6.xml" Id="Rdeeacafaaee54790" /><Relationship Type="http://schemas.openxmlformats.org/officeDocument/2006/relationships/slide" Target="/ppt/slides/slide7.xml" Id="Re3a80b35c421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c62f824fa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d85d37334479" /><Relationship Type="http://schemas.openxmlformats.org/officeDocument/2006/relationships/theme" Target="/ppt/slideMasters/theme/theme1.xml" Id="Rb464f33a3b3c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1d85d3733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994de8e8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abd9dcdc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d002a879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2575d75d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3f0349b0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be0a49d5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71e0a697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TANDBERG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203 231 000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1 924 125 000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gudbrand@tandbergeiendom.no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955 287 614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TANDBERG EIENDOM AS</a:t>
            </a:r>
          </a:p>
        </p:txBody>
      </p:sp>
    </p:spTree>
  </p:cSld>
  <p:clrMapOvr>
    <a:masterClrMapping xmlns:a="http://schemas.openxmlformats.org/drawingml/2006/main"/>
  </p:clrMapOvr>
</p:sld>
</file>