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09ee54396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c522b1e3b4fc6"/>
  </p:sldMasterIdLst>
  <p:sldIdLst>
    <p:sldId xmlns:r="http://schemas.openxmlformats.org/officeDocument/2006/relationships" id="256" r:id="R42952ebc96254ef2"/>
    <p:sldId xmlns:r="http://schemas.openxmlformats.org/officeDocument/2006/relationships" id="257" r:id="Rbb732d55a20047bc"/>
    <p:sldId xmlns:r="http://schemas.openxmlformats.org/officeDocument/2006/relationships" id="258" r:id="R3b3d26c16f054050"/>
    <p:sldId xmlns:r="http://schemas.openxmlformats.org/officeDocument/2006/relationships" id="259" r:id="Re8769d1b27c64be0"/>
    <p:sldId xmlns:r="http://schemas.openxmlformats.org/officeDocument/2006/relationships" id="260" r:id="R360688f8376f4087"/>
    <p:sldId xmlns:r="http://schemas.openxmlformats.org/officeDocument/2006/relationships" id="261" r:id="R1bb09502096b4833"/>
    <p:sldId xmlns:r="http://schemas.openxmlformats.org/officeDocument/2006/relationships" id="262" r:id="R60dfe819a37f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c522b1e3b4fc6" /><Relationship Type="http://schemas.openxmlformats.org/officeDocument/2006/relationships/slide" Target="/ppt/slides/slide1.xml" Id="R42952ebc96254ef2" /><Relationship Type="http://schemas.openxmlformats.org/officeDocument/2006/relationships/slide" Target="/ppt/slides/slide2.xml" Id="Rbb732d55a20047bc" /><Relationship Type="http://schemas.openxmlformats.org/officeDocument/2006/relationships/slide" Target="/ppt/slides/slide3.xml" Id="R3b3d26c16f054050" /><Relationship Type="http://schemas.openxmlformats.org/officeDocument/2006/relationships/slide" Target="/ppt/slides/slide4.xml" Id="Re8769d1b27c64be0" /><Relationship Type="http://schemas.openxmlformats.org/officeDocument/2006/relationships/slide" Target="/ppt/slides/slide5.xml" Id="R360688f8376f4087" /><Relationship Type="http://schemas.openxmlformats.org/officeDocument/2006/relationships/slide" Target="/ppt/slides/slide6.xml" Id="R1bb09502096b4833" /><Relationship Type="http://schemas.openxmlformats.org/officeDocument/2006/relationships/slide" Target="/ppt/slides/slide7.xml" Id="R60dfe819a37f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391852e5f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09f6aaad4f47" /><Relationship Type="http://schemas.openxmlformats.org/officeDocument/2006/relationships/theme" Target="/ppt/slideMasters/theme/theme1.xml" Id="Ra365f0f2eddd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a709f6aaad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17fc0272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2179b278f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312c216d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756f4016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5a6a49099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315dc4be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e67ce8a6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SKOGHØY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SKOGHØY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5 278 873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−36 374 257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859 277 016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969 311 790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ANDERS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ENDRESON THORUNN G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955 503 325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SKOGHØY INVEST AS</a:t>
            </a:r>
          </a:p>
        </p:txBody>
      </p:sp>
    </p:spTree>
  </p:cSld>
  <p:clrMapOvr>
    <a:masterClrMapping xmlns:a="http://schemas.openxmlformats.org/drawingml/2006/main"/>
  </p:clrMapOvr>
</p:sld>
</file>