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df207365345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22906eb6047ad"/>
  </p:sldMasterIdLst>
  <p:sldIdLst>
    <p:sldId xmlns:r="http://schemas.openxmlformats.org/officeDocument/2006/relationships" id="256" r:id="Rc60d88114c634cbc"/>
    <p:sldId xmlns:r="http://schemas.openxmlformats.org/officeDocument/2006/relationships" id="257" r:id="Rbfdf839ce7e641ba"/>
    <p:sldId xmlns:r="http://schemas.openxmlformats.org/officeDocument/2006/relationships" id="258" r:id="R2835f55a59564505"/>
    <p:sldId xmlns:r="http://schemas.openxmlformats.org/officeDocument/2006/relationships" id="259" r:id="Rcbd292c1b1744191"/>
    <p:sldId xmlns:r="http://schemas.openxmlformats.org/officeDocument/2006/relationships" id="260" r:id="R8ba2020639754e33"/>
    <p:sldId xmlns:r="http://schemas.openxmlformats.org/officeDocument/2006/relationships" id="261" r:id="Rbb7c9994fff94ffe"/>
    <p:sldId xmlns:r="http://schemas.openxmlformats.org/officeDocument/2006/relationships" id="262" r:id="Rbbd203d6ffeb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22906eb6047ad" /><Relationship Type="http://schemas.openxmlformats.org/officeDocument/2006/relationships/slide" Target="/ppt/slides/slide1.xml" Id="Rc60d88114c634cbc" /><Relationship Type="http://schemas.openxmlformats.org/officeDocument/2006/relationships/slide" Target="/ppt/slides/slide2.xml" Id="Rbfdf839ce7e641ba" /><Relationship Type="http://schemas.openxmlformats.org/officeDocument/2006/relationships/slide" Target="/ppt/slides/slide3.xml" Id="R2835f55a59564505" /><Relationship Type="http://schemas.openxmlformats.org/officeDocument/2006/relationships/slide" Target="/ppt/slides/slide4.xml" Id="Rcbd292c1b1744191" /><Relationship Type="http://schemas.openxmlformats.org/officeDocument/2006/relationships/slide" Target="/ppt/slides/slide5.xml" Id="R8ba2020639754e33" /><Relationship Type="http://schemas.openxmlformats.org/officeDocument/2006/relationships/slide" Target="/ppt/slides/slide6.xml" Id="Rbb7c9994fff94ffe" /><Relationship Type="http://schemas.openxmlformats.org/officeDocument/2006/relationships/slide" Target="/ppt/slides/slide7.xml" Id="Rbbd203d6ffeb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d8ccceb16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a6b2c8214771" /><Relationship Type="http://schemas.openxmlformats.org/officeDocument/2006/relationships/theme" Target="/ppt/slideMasters/theme/theme1.xml" Id="R9215bee8c3e0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3a6b2c821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55cf2ca3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a380cea1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229bb0610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578b1cb7b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45328cf1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c593e246748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25622d46a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NOROVENT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NOROVENT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13 902 668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5 319 962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HINDERLID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Jovegen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post@norovent.no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norovent.no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955 521 668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NOROVENT AS</a:t>
            </a:r>
          </a:p>
        </p:txBody>
      </p:sp>
    </p:spTree>
  </p:cSld>
  <p:clrMapOvr>
    <a:masterClrMapping xmlns:a="http://schemas.openxmlformats.org/drawingml/2006/main"/>
  </p:clrMapOvr>
</p:sld>
</file>