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adb3ff0f7643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238442f2684ebc"/>
  </p:sldMasterIdLst>
  <p:sldIdLst>
    <p:sldId xmlns:r="http://schemas.openxmlformats.org/officeDocument/2006/relationships" id="256" r:id="Rae0d32a8cc02461b"/>
    <p:sldId xmlns:r="http://schemas.openxmlformats.org/officeDocument/2006/relationships" id="257" r:id="R1b772fb61f5945e1"/>
    <p:sldId xmlns:r="http://schemas.openxmlformats.org/officeDocument/2006/relationships" id="258" r:id="R1c2b16c73a1f4271"/>
    <p:sldId xmlns:r="http://schemas.openxmlformats.org/officeDocument/2006/relationships" id="259" r:id="R4f584cfdfb8047df"/>
    <p:sldId xmlns:r="http://schemas.openxmlformats.org/officeDocument/2006/relationships" id="260" r:id="R9fb76561c8b54a6e"/>
    <p:sldId xmlns:r="http://schemas.openxmlformats.org/officeDocument/2006/relationships" id="261" r:id="Re920faa8958a4a2f"/>
    <p:sldId xmlns:r="http://schemas.openxmlformats.org/officeDocument/2006/relationships" id="262" r:id="R3e47d98cd77948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238442f2684ebc" /><Relationship Type="http://schemas.openxmlformats.org/officeDocument/2006/relationships/slide" Target="/ppt/slides/slide1.xml" Id="Rae0d32a8cc02461b" /><Relationship Type="http://schemas.openxmlformats.org/officeDocument/2006/relationships/slide" Target="/ppt/slides/slide2.xml" Id="R1b772fb61f5945e1" /><Relationship Type="http://schemas.openxmlformats.org/officeDocument/2006/relationships/slide" Target="/ppt/slides/slide3.xml" Id="R1c2b16c73a1f4271" /><Relationship Type="http://schemas.openxmlformats.org/officeDocument/2006/relationships/slide" Target="/ppt/slides/slide4.xml" Id="R4f584cfdfb8047df" /><Relationship Type="http://schemas.openxmlformats.org/officeDocument/2006/relationships/slide" Target="/ppt/slides/slide5.xml" Id="R9fb76561c8b54a6e" /><Relationship Type="http://schemas.openxmlformats.org/officeDocument/2006/relationships/slide" Target="/ppt/slides/slide6.xml" Id="Re920faa8958a4a2f" /><Relationship Type="http://schemas.openxmlformats.org/officeDocument/2006/relationships/slide" Target="/ppt/slides/slide7.xml" Id="R3e47d98cd77948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d5426aec9845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77bdce746492b" /><Relationship Type="http://schemas.openxmlformats.org/officeDocument/2006/relationships/theme" Target="/ppt/slideMasters/theme/theme1.xml" Id="Raa3af7f061f94b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c77bdce74649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6d32cc44041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f764b4bc646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9cc13a53140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0cd024aba4a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93b2cb6544b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0072e986a46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4fd5b233f44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EE-TEKNIKK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EE-TEKNIKK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EE-TEKNIKK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EE-TEKNIKK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EE-TEKNIKK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EE-TEKNIKK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1 950 035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10 919 846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52 138 686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65 745 276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EE-TEKNIKK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ELEKTROKOMPANIET AS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BALBERG AS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HORVLI ASGEIR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NYTRØEN ERIK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LAGMANNSSVEEN TOR ERIK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EE-TEKNIKK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Tomtegata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2615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24 65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955 599 802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EE-TEKNIKK AS</a:t>
            </a:r>
          </a:p>
        </p:txBody>
      </p:sp>
    </p:spTree>
  </p:cSld>
  <p:clrMapOvr>
    <a:masterClrMapping xmlns:a="http://schemas.openxmlformats.org/drawingml/2006/main"/>
  </p:clrMapOvr>
</p:sld>
</file>