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4c45327b1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a97de0c474f17"/>
  </p:sldMasterIdLst>
  <p:sldIdLst>
    <p:sldId xmlns:r="http://schemas.openxmlformats.org/officeDocument/2006/relationships" id="256" r:id="R7f440c9fc1d3498e"/>
    <p:sldId xmlns:r="http://schemas.openxmlformats.org/officeDocument/2006/relationships" id="257" r:id="R78b3fb3b0cc0456a"/>
    <p:sldId xmlns:r="http://schemas.openxmlformats.org/officeDocument/2006/relationships" id="258" r:id="R2de974044f9c41e4"/>
    <p:sldId xmlns:r="http://schemas.openxmlformats.org/officeDocument/2006/relationships" id="259" r:id="R3fafe4ba704347ae"/>
    <p:sldId xmlns:r="http://schemas.openxmlformats.org/officeDocument/2006/relationships" id="260" r:id="Rb35c88c2025f4ec8"/>
    <p:sldId xmlns:r="http://schemas.openxmlformats.org/officeDocument/2006/relationships" id="261" r:id="R2dd825d467c04797"/>
    <p:sldId xmlns:r="http://schemas.openxmlformats.org/officeDocument/2006/relationships" id="262" r:id="R7e7bcb9e0ee2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a97de0c474f17" /><Relationship Type="http://schemas.openxmlformats.org/officeDocument/2006/relationships/slide" Target="/ppt/slides/slide1.xml" Id="R7f440c9fc1d3498e" /><Relationship Type="http://schemas.openxmlformats.org/officeDocument/2006/relationships/slide" Target="/ppt/slides/slide2.xml" Id="R78b3fb3b0cc0456a" /><Relationship Type="http://schemas.openxmlformats.org/officeDocument/2006/relationships/slide" Target="/ppt/slides/slide3.xml" Id="R2de974044f9c41e4" /><Relationship Type="http://schemas.openxmlformats.org/officeDocument/2006/relationships/slide" Target="/ppt/slides/slide4.xml" Id="R3fafe4ba704347ae" /><Relationship Type="http://schemas.openxmlformats.org/officeDocument/2006/relationships/slide" Target="/ppt/slides/slide5.xml" Id="Rb35c88c2025f4ec8" /><Relationship Type="http://schemas.openxmlformats.org/officeDocument/2006/relationships/slide" Target="/ppt/slides/slide6.xml" Id="R2dd825d467c04797" /><Relationship Type="http://schemas.openxmlformats.org/officeDocument/2006/relationships/slide" Target="/ppt/slides/slide7.xml" Id="R7e7bcb9e0ee2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2f7771c80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0f273249434a" /><Relationship Type="http://schemas.openxmlformats.org/officeDocument/2006/relationships/theme" Target="/ppt/slideMasters/theme/theme1.xml" Id="R84c15c6e9d88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b0f273249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11d7bba9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2f19ab72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41e18a11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9b3701e0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662a7cf0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d16072d6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732cf643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VALID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VALID REGNSKAP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post@valid.as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www.validregnskapas.no/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955 647 289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VALID REGNSKAP AS</a:t>
            </a:r>
          </a:p>
        </p:txBody>
      </p:sp>
    </p:spTree>
  </p:cSld>
  <p:clrMapOvr>
    <a:masterClrMapping xmlns:a="http://schemas.openxmlformats.org/drawingml/2006/main"/>
  </p:clrMapOvr>
</p:sld>
</file>