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81c96765442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9bdbdf8ec4202"/>
  </p:sldMasterIdLst>
  <p:sldIdLst>
    <p:sldId xmlns:r="http://schemas.openxmlformats.org/officeDocument/2006/relationships" id="256" r:id="R4672e151accb4f68"/>
    <p:sldId xmlns:r="http://schemas.openxmlformats.org/officeDocument/2006/relationships" id="257" r:id="R2a2e649073fc4db2"/>
    <p:sldId xmlns:r="http://schemas.openxmlformats.org/officeDocument/2006/relationships" id="258" r:id="Rb4d21a3a40e544a4"/>
    <p:sldId xmlns:r="http://schemas.openxmlformats.org/officeDocument/2006/relationships" id="259" r:id="Rf4add1a111b84247"/>
    <p:sldId xmlns:r="http://schemas.openxmlformats.org/officeDocument/2006/relationships" id="260" r:id="R91ec939b45614e5e"/>
    <p:sldId xmlns:r="http://schemas.openxmlformats.org/officeDocument/2006/relationships" id="261" r:id="R0636282942154966"/>
    <p:sldId xmlns:r="http://schemas.openxmlformats.org/officeDocument/2006/relationships" id="262" r:id="Rb6039192a8c0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9bdbdf8ec4202" /><Relationship Type="http://schemas.openxmlformats.org/officeDocument/2006/relationships/slide" Target="/ppt/slides/slide1.xml" Id="R4672e151accb4f68" /><Relationship Type="http://schemas.openxmlformats.org/officeDocument/2006/relationships/slide" Target="/ppt/slides/slide2.xml" Id="R2a2e649073fc4db2" /><Relationship Type="http://schemas.openxmlformats.org/officeDocument/2006/relationships/slide" Target="/ppt/slides/slide3.xml" Id="Rb4d21a3a40e544a4" /><Relationship Type="http://schemas.openxmlformats.org/officeDocument/2006/relationships/slide" Target="/ppt/slides/slide4.xml" Id="Rf4add1a111b84247" /><Relationship Type="http://schemas.openxmlformats.org/officeDocument/2006/relationships/slide" Target="/ppt/slides/slide5.xml" Id="R91ec939b45614e5e" /><Relationship Type="http://schemas.openxmlformats.org/officeDocument/2006/relationships/slide" Target="/ppt/slides/slide6.xml" Id="R0636282942154966" /><Relationship Type="http://schemas.openxmlformats.org/officeDocument/2006/relationships/slide" Target="/ppt/slides/slide7.xml" Id="Rb6039192a8c0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1feb99a5540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c4dc1c3284b15" /><Relationship Type="http://schemas.openxmlformats.org/officeDocument/2006/relationships/theme" Target="/ppt/slideMasters/theme/theme1.xml" Id="R8daa727dcfdd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9c4dc1c3284b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1a7bff218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eb87d0f71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f28686b104e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08942046a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61075a5c8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3cf9bd25944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b2e5c30d14a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VENADIS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VENADIS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VENADIS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VENADIS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VENADIS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VENADIS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−2 376 517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48 972 535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VENADIS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JOHNNY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EINAR MAGNE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VENADIS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955 666 216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VENADIS AS</a:t>
            </a:r>
          </a:p>
        </p:txBody>
      </p:sp>
    </p:spTree>
  </p:cSld>
  <p:clrMapOvr>
    <a:masterClrMapping xmlns:a="http://schemas.openxmlformats.org/drawingml/2006/main"/>
  </p:clrMapOvr>
</p:sld>
</file>