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98561897b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5ffc41d35743a5"/>
  </p:sldMasterIdLst>
  <p:sldIdLst>
    <p:sldId xmlns:r="http://schemas.openxmlformats.org/officeDocument/2006/relationships" id="256" r:id="R64674052fb324e47"/>
    <p:sldId xmlns:r="http://schemas.openxmlformats.org/officeDocument/2006/relationships" id="257" r:id="R6fe2608baa0d4f8f"/>
    <p:sldId xmlns:r="http://schemas.openxmlformats.org/officeDocument/2006/relationships" id="258" r:id="Rfd70a5c181574bc5"/>
    <p:sldId xmlns:r="http://schemas.openxmlformats.org/officeDocument/2006/relationships" id="259" r:id="R05a93bbc231844af"/>
    <p:sldId xmlns:r="http://schemas.openxmlformats.org/officeDocument/2006/relationships" id="260" r:id="R4a25b355193943ae"/>
    <p:sldId xmlns:r="http://schemas.openxmlformats.org/officeDocument/2006/relationships" id="261" r:id="R65fb946a47a24147"/>
    <p:sldId xmlns:r="http://schemas.openxmlformats.org/officeDocument/2006/relationships" id="262" r:id="R3f13f853b938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ffc41d35743a5" /><Relationship Type="http://schemas.openxmlformats.org/officeDocument/2006/relationships/slide" Target="/ppt/slides/slide1.xml" Id="R64674052fb324e47" /><Relationship Type="http://schemas.openxmlformats.org/officeDocument/2006/relationships/slide" Target="/ppt/slides/slide2.xml" Id="R6fe2608baa0d4f8f" /><Relationship Type="http://schemas.openxmlformats.org/officeDocument/2006/relationships/slide" Target="/ppt/slides/slide3.xml" Id="Rfd70a5c181574bc5" /><Relationship Type="http://schemas.openxmlformats.org/officeDocument/2006/relationships/slide" Target="/ppt/slides/slide4.xml" Id="R05a93bbc231844af" /><Relationship Type="http://schemas.openxmlformats.org/officeDocument/2006/relationships/slide" Target="/ppt/slides/slide5.xml" Id="R4a25b355193943ae" /><Relationship Type="http://schemas.openxmlformats.org/officeDocument/2006/relationships/slide" Target="/ppt/slides/slide6.xml" Id="R65fb946a47a24147" /><Relationship Type="http://schemas.openxmlformats.org/officeDocument/2006/relationships/slide" Target="/ppt/slides/slide7.xml" Id="R3f13f853b938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4e8789c0d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28dbebd3646fa" /><Relationship Type="http://schemas.openxmlformats.org/officeDocument/2006/relationships/theme" Target="/ppt/slideMasters/theme/theme1.xml" Id="R9be07c776a87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28dbebd36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ae15826f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1d3a0e6e8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5926b4c6c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84fe883f1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e8301067c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afb05e23e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e1c6c897942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52 826 716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54 916 755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GIDSKEHAUG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 Aarrestads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955 699 017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