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79d007f1c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8d91af70c40db"/>
  </p:sldMasterIdLst>
  <p:sldIdLst>
    <p:sldId xmlns:r="http://schemas.openxmlformats.org/officeDocument/2006/relationships" id="256" r:id="Re2bd6510953345e0"/>
    <p:sldId xmlns:r="http://schemas.openxmlformats.org/officeDocument/2006/relationships" id="257" r:id="R04387883922240f3"/>
    <p:sldId xmlns:r="http://schemas.openxmlformats.org/officeDocument/2006/relationships" id="258" r:id="Rc3cac6e2621b4020"/>
    <p:sldId xmlns:r="http://schemas.openxmlformats.org/officeDocument/2006/relationships" id="259" r:id="R66197a012b0c45fc"/>
    <p:sldId xmlns:r="http://schemas.openxmlformats.org/officeDocument/2006/relationships" id="260" r:id="R69f8eb71ebd649cd"/>
    <p:sldId xmlns:r="http://schemas.openxmlformats.org/officeDocument/2006/relationships" id="261" r:id="R0a9e7707a6964410"/>
    <p:sldId xmlns:r="http://schemas.openxmlformats.org/officeDocument/2006/relationships" id="262" r:id="R2a3a03d2a656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8d91af70c40db" /><Relationship Type="http://schemas.openxmlformats.org/officeDocument/2006/relationships/slide" Target="/ppt/slides/slide1.xml" Id="Re2bd6510953345e0" /><Relationship Type="http://schemas.openxmlformats.org/officeDocument/2006/relationships/slide" Target="/ppt/slides/slide2.xml" Id="R04387883922240f3" /><Relationship Type="http://schemas.openxmlformats.org/officeDocument/2006/relationships/slide" Target="/ppt/slides/slide3.xml" Id="Rc3cac6e2621b4020" /><Relationship Type="http://schemas.openxmlformats.org/officeDocument/2006/relationships/slide" Target="/ppt/slides/slide4.xml" Id="R66197a012b0c45fc" /><Relationship Type="http://schemas.openxmlformats.org/officeDocument/2006/relationships/slide" Target="/ppt/slides/slide5.xml" Id="R69f8eb71ebd649cd" /><Relationship Type="http://schemas.openxmlformats.org/officeDocument/2006/relationships/slide" Target="/ppt/slides/slide6.xml" Id="R0a9e7707a6964410" /><Relationship Type="http://schemas.openxmlformats.org/officeDocument/2006/relationships/slide" Target="/ppt/slides/slide7.xml" Id="R2a3a03d2a656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32292cae5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9fd12653472d" /><Relationship Type="http://schemas.openxmlformats.org/officeDocument/2006/relationships/theme" Target="/ppt/slideMasters/theme/theme1.xml" Id="R9aec555afe8e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d9fd12653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d2320cff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33e37112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78fbb78fc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12f376b9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e5260ef1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eca27f11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de97a5d1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ØVERBYGD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ØVERBYGD ELEKTRO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31 951 826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13 564 264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19 478 127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KONGSVOLD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1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 MARIUS STRØMMESEN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Takvassveien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00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adm@overbygd-elektro.no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www.overbygd-elektro.no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955 719 107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ØVERBYGD ELEKTRO AS</a:t>
            </a:r>
          </a:p>
        </p:txBody>
      </p:sp>
    </p:spTree>
  </p:cSld>
  <p:clrMapOvr>
    <a:masterClrMapping xmlns:a="http://schemas.openxmlformats.org/drawingml/2006/main"/>
  </p:clrMapOvr>
</p:sld>
</file>