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d393a9c19445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61f6465d014ceb"/>
  </p:sldMasterIdLst>
  <p:sldIdLst>
    <p:sldId xmlns:r="http://schemas.openxmlformats.org/officeDocument/2006/relationships" id="256" r:id="Rd687322e249e4d76"/>
    <p:sldId xmlns:r="http://schemas.openxmlformats.org/officeDocument/2006/relationships" id="257" r:id="R5efe48c2b2444818"/>
    <p:sldId xmlns:r="http://schemas.openxmlformats.org/officeDocument/2006/relationships" id="258" r:id="Rb90263a21e134a95"/>
    <p:sldId xmlns:r="http://schemas.openxmlformats.org/officeDocument/2006/relationships" id="259" r:id="R39e6561abb5b4f90"/>
    <p:sldId xmlns:r="http://schemas.openxmlformats.org/officeDocument/2006/relationships" id="260" r:id="Rf85c438c593944f5"/>
    <p:sldId xmlns:r="http://schemas.openxmlformats.org/officeDocument/2006/relationships" id="261" r:id="Rdcabebf8d59b4b82"/>
    <p:sldId xmlns:r="http://schemas.openxmlformats.org/officeDocument/2006/relationships" id="262" r:id="Rf883c50600f847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61f6465d014ceb" /><Relationship Type="http://schemas.openxmlformats.org/officeDocument/2006/relationships/slide" Target="/ppt/slides/slide1.xml" Id="Rd687322e249e4d76" /><Relationship Type="http://schemas.openxmlformats.org/officeDocument/2006/relationships/slide" Target="/ppt/slides/slide2.xml" Id="R5efe48c2b2444818" /><Relationship Type="http://schemas.openxmlformats.org/officeDocument/2006/relationships/slide" Target="/ppt/slides/slide3.xml" Id="Rb90263a21e134a95" /><Relationship Type="http://schemas.openxmlformats.org/officeDocument/2006/relationships/slide" Target="/ppt/slides/slide4.xml" Id="R39e6561abb5b4f90" /><Relationship Type="http://schemas.openxmlformats.org/officeDocument/2006/relationships/slide" Target="/ppt/slides/slide5.xml" Id="Rf85c438c593944f5" /><Relationship Type="http://schemas.openxmlformats.org/officeDocument/2006/relationships/slide" Target="/ppt/slides/slide6.xml" Id="Rdcabebf8d59b4b82" /><Relationship Type="http://schemas.openxmlformats.org/officeDocument/2006/relationships/slide" Target="/ppt/slides/slide7.xml" Id="Rf883c50600f847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73c17808b44e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395ec3caa41c4" /><Relationship Type="http://schemas.openxmlformats.org/officeDocument/2006/relationships/theme" Target="/ppt/slideMasters/theme/theme1.xml" Id="R5b634b2ab44743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2395ec3caa41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df674169d41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b15d4454942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9dd74213f49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772074e4c4e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9fa8c76404a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227e3304f4b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cf7733a1e46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STORVIK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STORVIK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STORVIK MASKIN AS ble etablert [år] og holder til i Eide.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STORVIK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STORVIK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STORVIK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53 214 836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1 731 474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543 184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356 164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18 672 487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STORVIK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 STORVIK HOLDING AS  –  76,2 %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 STORVIK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STORVIK KÅRE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STORVIK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6490 Eide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29 99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mona@storvikmaskin.no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955 904 079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STORVIK MASKIN AS</a:t>
            </a:r>
          </a:p>
        </p:txBody>
      </p:sp>
    </p:spTree>
  </p:cSld>
  <p:clrMapOvr>
    <a:masterClrMapping xmlns:a="http://schemas.openxmlformats.org/drawingml/2006/main"/>
  </p:clrMapOvr>
</p:sld>
</file>