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ebc452e4ad5435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41060a0149f4733"/>
  </p:sldMasterIdLst>
  <p:sldIdLst>
    <p:sldId xmlns:r="http://schemas.openxmlformats.org/officeDocument/2006/relationships" id="256" r:id="R2bf249bc6d334bec"/>
    <p:sldId xmlns:r="http://schemas.openxmlformats.org/officeDocument/2006/relationships" id="257" r:id="R084a59fc52054124"/>
    <p:sldId xmlns:r="http://schemas.openxmlformats.org/officeDocument/2006/relationships" id="258" r:id="Rd7d9a07bd17d449a"/>
    <p:sldId xmlns:r="http://schemas.openxmlformats.org/officeDocument/2006/relationships" id="259" r:id="Rfe4391d9a7fd4861"/>
    <p:sldId xmlns:r="http://schemas.openxmlformats.org/officeDocument/2006/relationships" id="260" r:id="R54bf8339a18d4698"/>
    <p:sldId xmlns:r="http://schemas.openxmlformats.org/officeDocument/2006/relationships" id="261" r:id="Rb339641cdb5f47b8"/>
    <p:sldId xmlns:r="http://schemas.openxmlformats.org/officeDocument/2006/relationships" id="262" r:id="Rf01b40937b9e4cc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41060a0149f4733" /><Relationship Type="http://schemas.openxmlformats.org/officeDocument/2006/relationships/slide" Target="/ppt/slides/slide1.xml" Id="R2bf249bc6d334bec" /><Relationship Type="http://schemas.openxmlformats.org/officeDocument/2006/relationships/slide" Target="/ppt/slides/slide2.xml" Id="R084a59fc52054124" /><Relationship Type="http://schemas.openxmlformats.org/officeDocument/2006/relationships/slide" Target="/ppt/slides/slide3.xml" Id="Rd7d9a07bd17d449a" /><Relationship Type="http://schemas.openxmlformats.org/officeDocument/2006/relationships/slide" Target="/ppt/slides/slide4.xml" Id="Rfe4391d9a7fd4861" /><Relationship Type="http://schemas.openxmlformats.org/officeDocument/2006/relationships/slide" Target="/ppt/slides/slide5.xml" Id="R54bf8339a18d4698" /><Relationship Type="http://schemas.openxmlformats.org/officeDocument/2006/relationships/slide" Target="/ppt/slides/slide6.xml" Id="Rb339641cdb5f47b8" /><Relationship Type="http://schemas.openxmlformats.org/officeDocument/2006/relationships/slide" Target="/ppt/slides/slide7.xml" Id="Rf01b40937b9e4cc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4a80f313f274c2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fcb730acd64ebd" /><Relationship Type="http://schemas.openxmlformats.org/officeDocument/2006/relationships/theme" Target="/ppt/slideMasters/theme/theme1.xml" Id="R499ee2f52130480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efcb730acd64eb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b3d14bc149468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92288f5de843c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1b370bb6414aa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45e94e663c43a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579d3b3e24406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8a6b8b9262480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a949b78ec14fe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RUTEN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RUTEN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RUTEN AS ble etablert [år] og holder til i Østerås.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RUTEN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RUTEN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RUTEN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−975 803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53 958 564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101 610 603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146 719 223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RUTEN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JESPER GEORG SEIP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AGNES FRANCES SEIP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GEORG VILHELM SEIP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CASPAR SEIP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JESPER GEORG SEIP  –  6,7 %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RUTEN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Vestjordet 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1361 Østerås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jesper.seip@ruten-invest.no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955 906 012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RUTEN AS</a:t>
            </a:r>
          </a:p>
        </p:txBody>
      </p:sp>
    </p:spTree>
  </p:cSld>
  <p:clrMapOvr>
    <a:masterClrMapping xmlns:a="http://schemas.openxmlformats.org/drawingml/2006/main"/>
  </p:clrMapOvr>
</p:sld>
</file>