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c2bb49239e43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0b202c3b7c4d29"/>
  </p:sldMasterIdLst>
  <p:sldIdLst>
    <p:sldId xmlns:r="http://schemas.openxmlformats.org/officeDocument/2006/relationships" id="256" r:id="Ra6f292ac305742f6"/>
    <p:sldId xmlns:r="http://schemas.openxmlformats.org/officeDocument/2006/relationships" id="257" r:id="Racb51c1240a94a92"/>
    <p:sldId xmlns:r="http://schemas.openxmlformats.org/officeDocument/2006/relationships" id="258" r:id="R6351b0e10157431a"/>
    <p:sldId xmlns:r="http://schemas.openxmlformats.org/officeDocument/2006/relationships" id="259" r:id="Rbdb6383273ef41f0"/>
    <p:sldId xmlns:r="http://schemas.openxmlformats.org/officeDocument/2006/relationships" id="260" r:id="R265ebae62bea44ff"/>
    <p:sldId xmlns:r="http://schemas.openxmlformats.org/officeDocument/2006/relationships" id="261" r:id="R12452ea4a7644892"/>
    <p:sldId xmlns:r="http://schemas.openxmlformats.org/officeDocument/2006/relationships" id="262" r:id="R73e74921fe664b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b202c3b7c4d29" /><Relationship Type="http://schemas.openxmlformats.org/officeDocument/2006/relationships/slide" Target="/ppt/slides/slide1.xml" Id="Ra6f292ac305742f6" /><Relationship Type="http://schemas.openxmlformats.org/officeDocument/2006/relationships/slide" Target="/ppt/slides/slide2.xml" Id="Racb51c1240a94a92" /><Relationship Type="http://schemas.openxmlformats.org/officeDocument/2006/relationships/slide" Target="/ppt/slides/slide3.xml" Id="R6351b0e10157431a" /><Relationship Type="http://schemas.openxmlformats.org/officeDocument/2006/relationships/slide" Target="/ppt/slides/slide4.xml" Id="Rbdb6383273ef41f0" /><Relationship Type="http://schemas.openxmlformats.org/officeDocument/2006/relationships/slide" Target="/ppt/slides/slide5.xml" Id="R265ebae62bea44ff" /><Relationship Type="http://schemas.openxmlformats.org/officeDocument/2006/relationships/slide" Target="/ppt/slides/slide6.xml" Id="R12452ea4a7644892" /><Relationship Type="http://schemas.openxmlformats.org/officeDocument/2006/relationships/slide" Target="/ppt/slides/slide7.xml" Id="R73e74921fe664b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0bae0d3464d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57d2cb57844c7" /><Relationship Type="http://schemas.openxmlformats.org/officeDocument/2006/relationships/theme" Target="/ppt/slideMasters/theme/theme1.xml" Id="Rc3892b53c56648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557d2cb57844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041775ded45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4606738e344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9309133be46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da654be304b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3ad385c0949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32d796a8143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b1aee96c141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SMEDSVIG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SMEDSVIG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SMEDSVIG EIENDOM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SMEDSVIG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SMEDSVIG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SMEDSVIG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2 164 048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SMEDSVIG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SMEDSVIG ARNE NILSSEN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SMEDSVIG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Korskirkesmauet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956 119 758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SMEDSVIG EIENDOM AS</a:t>
            </a:r>
          </a:p>
        </p:txBody>
      </p:sp>
    </p:spTree>
  </p:cSld>
  <p:clrMapOvr>
    <a:masterClrMapping xmlns:a="http://schemas.openxmlformats.org/drawingml/2006/main"/>
  </p:clrMapOvr>
</p:sld>
</file>