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236bb249d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841d8cfcb4982"/>
  </p:sldMasterIdLst>
  <p:sldIdLst>
    <p:sldId xmlns:r="http://schemas.openxmlformats.org/officeDocument/2006/relationships" id="256" r:id="Raa5e05806ce54355"/>
    <p:sldId xmlns:r="http://schemas.openxmlformats.org/officeDocument/2006/relationships" id="257" r:id="Re28a6912e4fb46c5"/>
    <p:sldId xmlns:r="http://schemas.openxmlformats.org/officeDocument/2006/relationships" id="258" r:id="R1578865c1c2c4dbc"/>
    <p:sldId xmlns:r="http://schemas.openxmlformats.org/officeDocument/2006/relationships" id="259" r:id="R2f82c0d0a57e4de9"/>
    <p:sldId xmlns:r="http://schemas.openxmlformats.org/officeDocument/2006/relationships" id="260" r:id="R5a762c09c4624e88"/>
    <p:sldId xmlns:r="http://schemas.openxmlformats.org/officeDocument/2006/relationships" id="261" r:id="R07354f07606f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841d8cfcb4982" /><Relationship Type="http://schemas.openxmlformats.org/officeDocument/2006/relationships/slide" Target="/ppt/slides/slide1.xml" Id="Raa5e05806ce54355" /><Relationship Type="http://schemas.openxmlformats.org/officeDocument/2006/relationships/slide" Target="/ppt/slides/slide2.xml" Id="Re28a6912e4fb46c5" /><Relationship Type="http://schemas.openxmlformats.org/officeDocument/2006/relationships/slide" Target="/ppt/slides/slide3.xml" Id="R1578865c1c2c4dbc" /><Relationship Type="http://schemas.openxmlformats.org/officeDocument/2006/relationships/slide" Target="/ppt/slides/slide4.xml" Id="R2f82c0d0a57e4de9" /><Relationship Type="http://schemas.openxmlformats.org/officeDocument/2006/relationships/slide" Target="/ppt/slides/slide5.xml" Id="R5a762c09c4624e88" /><Relationship Type="http://schemas.openxmlformats.org/officeDocument/2006/relationships/slide" Target="/ppt/slides/slide6.xml" Id="R07354f07606f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f101e50bf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64e8db044e3c" /><Relationship Type="http://schemas.openxmlformats.org/officeDocument/2006/relationships/theme" Target="/ppt/slideMasters/theme/theme1.xml" Id="Rf06e1c02b859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164e8db04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0c468a20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d2b3d57e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42a4a8d2e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1486ed57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f5f747ff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3939afb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HOLMENKOLLEN PARK HOTEL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HOLMENKOLLEN PARK HOTEL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60 539 930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20 180 798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464 368 874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956 245 583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PARK HOTEL ANS</a:t>
            </a:r>
          </a:p>
        </p:txBody>
      </p:sp>
    </p:spTree>
  </p:cSld>
  <p:clrMapOvr>
    <a:masterClrMapping xmlns:a="http://schemas.openxmlformats.org/drawingml/2006/main"/>
  </p:clrMapOvr>
</p:sld>
</file>