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ac582565ff43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9f4bd8e2614527"/>
  </p:sldMasterIdLst>
  <p:sldIdLst>
    <p:sldId xmlns:r="http://schemas.openxmlformats.org/officeDocument/2006/relationships" id="256" r:id="Rfc900c8d07aa41e8"/>
    <p:sldId xmlns:r="http://schemas.openxmlformats.org/officeDocument/2006/relationships" id="257" r:id="R392478039fad4717"/>
    <p:sldId xmlns:r="http://schemas.openxmlformats.org/officeDocument/2006/relationships" id="258" r:id="R6abdf4e6e8ed4e3b"/>
    <p:sldId xmlns:r="http://schemas.openxmlformats.org/officeDocument/2006/relationships" id="259" r:id="Rf66d25d60eb541e1"/>
    <p:sldId xmlns:r="http://schemas.openxmlformats.org/officeDocument/2006/relationships" id="260" r:id="R55283437b45847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9f4bd8e2614527" /><Relationship Type="http://schemas.openxmlformats.org/officeDocument/2006/relationships/slide" Target="/ppt/slides/slide1.xml" Id="Rfc900c8d07aa41e8" /><Relationship Type="http://schemas.openxmlformats.org/officeDocument/2006/relationships/slide" Target="/ppt/slides/slide2.xml" Id="R392478039fad4717" /><Relationship Type="http://schemas.openxmlformats.org/officeDocument/2006/relationships/slide" Target="/ppt/slides/slide3.xml" Id="R6abdf4e6e8ed4e3b" /><Relationship Type="http://schemas.openxmlformats.org/officeDocument/2006/relationships/slide" Target="/ppt/slides/slide4.xml" Id="Rf66d25d60eb541e1" /><Relationship Type="http://schemas.openxmlformats.org/officeDocument/2006/relationships/slide" Target="/ppt/slides/slide5.xml" Id="R55283437b45847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2022b5504547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1aee9fb9e2497f" /><Relationship Type="http://schemas.openxmlformats.org/officeDocument/2006/relationships/theme" Target="/ppt/slideMasters/theme/theme1.xml" Id="Reb7c8e44b19d42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1aee9fb9e249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91ecd4b9b842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fee0f2c9a44f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dfe96198c147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98811b29664f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417874b44d4a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KVALVIK RØR &amp; SANITÆR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KVALVIK RØR &amp; SANITÆR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KVALVIK RØR &amp; SANITÆR ble etablert [år] og holder til i Røldal.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KVALVIK RØR &amp; SANITÆR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KVALVIK RØR &amp; SANITÆR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KVALVIK RØR &amp; SANITÆR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Bygdavegen 113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5760 Røldal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97 52 38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956 425 271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KVALVIK RØR &amp; SANITÆR</a:t>
            </a:r>
          </a:p>
        </p:txBody>
      </p:sp>
    </p:spTree>
  </p:cSld>
  <p:clrMapOvr>
    <a:masterClrMapping xmlns:a="http://schemas.openxmlformats.org/drawingml/2006/main"/>
  </p:clrMapOvr>
</p:sld>
</file>